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25"/>
  </p:notesMasterIdLst>
  <p:handoutMasterIdLst>
    <p:handoutMasterId r:id="rId26"/>
  </p:handoutMasterIdLst>
  <p:sldIdLst>
    <p:sldId id="256" r:id="rId7"/>
    <p:sldId id="260" r:id="rId8"/>
    <p:sldId id="261" r:id="rId9"/>
    <p:sldId id="268" r:id="rId10"/>
    <p:sldId id="272" r:id="rId11"/>
    <p:sldId id="259" r:id="rId12"/>
    <p:sldId id="275" r:id="rId13"/>
    <p:sldId id="276" r:id="rId14"/>
    <p:sldId id="277" r:id="rId15"/>
    <p:sldId id="279" r:id="rId16"/>
    <p:sldId id="280" r:id="rId17"/>
    <p:sldId id="281" r:id="rId18"/>
    <p:sldId id="282" r:id="rId19"/>
    <p:sldId id="283" r:id="rId20"/>
    <p:sldId id="284" r:id="rId21"/>
    <p:sldId id="287" r:id="rId22"/>
    <p:sldId id="286" r:id="rId23"/>
    <p:sldId id="267" r:id="rId24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5C2D91"/>
    <a:srgbClr val="0A79D2"/>
    <a:srgbClr val="404040"/>
    <a:srgbClr val="EAEAEA"/>
    <a:srgbClr val="00188F"/>
    <a:srgbClr val="00176B"/>
    <a:srgbClr val="E3008C"/>
    <a:srgbClr val="FFB900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 autoAdjust="0"/>
    <p:restoredTop sz="85233" autoAdjust="0"/>
  </p:normalViewPr>
  <p:slideViewPr>
    <p:cSldViewPr>
      <p:cViewPr varScale="1">
        <p:scale>
          <a:sx n="96" d="100"/>
          <a:sy n="96" d="100"/>
        </p:scale>
        <p:origin x="900" y="90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1F440D-BCBD-4867-9E47-01F315D2A7FB}" type="doc">
      <dgm:prSet loTypeId="urn:microsoft.com/office/officeart/2008/layout/AlternatingHexagons" loCatId="list" qsTypeId="urn:microsoft.com/office/officeart/2005/8/quickstyle/simple3" qsCatId="simple" csTypeId="urn:microsoft.com/office/officeart/2005/8/colors/accent3_4" csCatId="accent3" phldr="1"/>
      <dgm:spPr/>
      <dgm:t>
        <a:bodyPr/>
        <a:lstStyle/>
        <a:p>
          <a:endParaRPr lang="es-ES"/>
        </a:p>
      </dgm:t>
    </dgm:pt>
    <dgm:pt modelId="{49CA9A7D-2263-4E76-A597-A6CCFA1FB4AE}">
      <dgm:prSet phldrT="[Text]"/>
      <dgm:spPr/>
      <dgm:t>
        <a:bodyPr/>
        <a:lstStyle/>
        <a:p>
          <a:r>
            <a:rPr lang="es-ES" b="1" dirty="0" smtClean="0">
              <a:effectLst/>
            </a:rPr>
            <a:t>Hardware</a:t>
          </a:r>
          <a:endParaRPr lang="es-ES" b="1" dirty="0">
            <a:effectLst/>
          </a:endParaRPr>
        </a:p>
      </dgm:t>
    </dgm:pt>
    <dgm:pt modelId="{48741A1E-DDD7-4DCA-AB4A-133B622E32F6}" type="parTrans" cxnId="{A3027F38-FB6B-41BD-A6A6-9B0B2D017653}">
      <dgm:prSet/>
      <dgm:spPr/>
      <dgm:t>
        <a:bodyPr/>
        <a:lstStyle/>
        <a:p>
          <a:endParaRPr lang="es-ES"/>
        </a:p>
      </dgm:t>
    </dgm:pt>
    <dgm:pt modelId="{AB89CD3F-0A97-4DBC-A9D1-8D1D84D70F89}" type="sibTrans" cxnId="{A3027F38-FB6B-41BD-A6A6-9B0B2D017653}">
      <dgm:prSet/>
      <dgm:spPr/>
      <dgm:t>
        <a:bodyPr/>
        <a:lstStyle/>
        <a:p>
          <a:endParaRPr lang="es-ES"/>
        </a:p>
      </dgm:t>
    </dgm:pt>
    <dgm:pt modelId="{8AE51222-39BB-420B-A4C6-7ECF5CB3030C}">
      <dgm:prSet phldrT="[Text]"/>
      <dgm:spPr/>
      <dgm:t>
        <a:bodyPr/>
        <a:lstStyle/>
        <a:p>
          <a:r>
            <a:rPr lang="es-ES" dirty="0" err="1" smtClean="0"/>
            <a:t>Tuning</a:t>
          </a:r>
          <a:r>
            <a:rPr lang="es-ES" dirty="0" smtClean="0"/>
            <a:t> HW (cabina, red,..)</a:t>
          </a:r>
          <a:endParaRPr lang="es-ES" dirty="0"/>
        </a:p>
      </dgm:t>
    </dgm:pt>
    <dgm:pt modelId="{0CD8580F-893B-4BC1-B463-2C767E8DD7F8}" type="parTrans" cxnId="{2C69A1A1-37A3-4D63-B510-3FC73B150747}">
      <dgm:prSet/>
      <dgm:spPr/>
      <dgm:t>
        <a:bodyPr/>
        <a:lstStyle/>
        <a:p>
          <a:endParaRPr lang="es-ES"/>
        </a:p>
      </dgm:t>
    </dgm:pt>
    <dgm:pt modelId="{BD849CB0-E290-4C86-941B-C01B87C682B0}" type="sibTrans" cxnId="{2C69A1A1-37A3-4D63-B510-3FC73B150747}">
      <dgm:prSet/>
      <dgm:spPr/>
      <dgm:t>
        <a:bodyPr/>
        <a:lstStyle/>
        <a:p>
          <a:endParaRPr lang="es-ES"/>
        </a:p>
      </dgm:t>
    </dgm:pt>
    <dgm:pt modelId="{47A06CD7-A3A3-498B-8B37-C9301A1B5265}">
      <dgm:prSet phldrT="[Text]"/>
      <dgm:spPr/>
      <dgm:t>
        <a:bodyPr/>
        <a:lstStyle/>
        <a:p>
          <a:r>
            <a:rPr lang="es-ES" b="1" dirty="0" smtClean="0">
              <a:effectLst/>
            </a:rPr>
            <a:t>Servicios</a:t>
          </a:r>
          <a:endParaRPr lang="es-ES" b="1" dirty="0">
            <a:effectLst/>
          </a:endParaRPr>
        </a:p>
      </dgm:t>
    </dgm:pt>
    <dgm:pt modelId="{24000F1C-E414-4EB4-8646-9AF01997112C}" type="parTrans" cxnId="{BFEC9059-D855-43E9-A075-646632E5D707}">
      <dgm:prSet/>
      <dgm:spPr/>
      <dgm:t>
        <a:bodyPr/>
        <a:lstStyle/>
        <a:p>
          <a:endParaRPr lang="es-ES"/>
        </a:p>
      </dgm:t>
    </dgm:pt>
    <dgm:pt modelId="{21463B8E-E918-4982-B5D6-1ECE1C52B7E7}" type="sibTrans" cxnId="{BFEC9059-D855-43E9-A075-646632E5D707}">
      <dgm:prSet/>
      <dgm:spPr/>
      <dgm:t>
        <a:bodyPr/>
        <a:lstStyle/>
        <a:p>
          <a:endParaRPr lang="es-ES"/>
        </a:p>
      </dgm:t>
    </dgm:pt>
    <dgm:pt modelId="{415A3619-7C77-4006-8C47-0332EF2E7F87}">
      <dgm:prSet phldrT="[Text]"/>
      <dgm:spPr/>
      <dgm:t>
        <a:bodyPr/>
        <a:lstStyle/>
        <a:p>
          <a:r>
            <a:rPr lang="es-ES" dirty="0" err="1" smtClean="0"/>
            <a:t>Tuning</a:t>
          </a:r>
          <a:r>
            <a:rPr lang="es-ES" dirty="0" smtClean="0"/>
            <a:t> SQL, IIS</a:t>
          </a:r>
          <a:endParaRPr lang="es-ES" dirty="0"/>
        </a:p>
      </dgm:t>
    </dgm:pt>
    <dgm:pt modelId="{FAAD16DF-B7AB-48FC-98E9-7AA4F0AE6A03}" type="parTrans" cxnId="{21D4D306-C56E-4D1C-B9CD-D7A061E555EB}">
      <dgm:prSet/>
      <dgm:spPr/>
      <dgm:t>
        <a:bodyPr/>
        <a:lstStyle/>
        <a:p>
          <a:endParaRPr lang="es-ES"/>
        </a:p>
      </dgm:t>
    </dgm:pt>
    <dgm:pt modelId="{EF720968-E5B8-44DC-AE4D-A682A13F3524}" type="sibTrans" cxnId="{21D4D306-C56E-4D1C-B9CD-D7A061E555EB}">
      <dgm:prSet/>
      <dgm:spPr/>
      <dgm:t>
        <a:bodyPr/>
        <a:lstStyle/>
        <a:p>
          <a:endParaRPr lang="es-ES"/>
        </a:p>
      </dgm:t>
    </dgm:pt>
    <dgm:pt modelId="{FCC5806B-084E-4774-8B78-BBEDF8399B21}">
      <dgm:prSet phldrT="[Text]"/>
      <dgm:spPr/>
      <dgm:t>
        <a:bodyPr/>
        <a:lstStyle/>
        <a:p>
          <a:r>
            <a:rPr lang="es-ES" b="1" dirty="0" smtClean="0">
              <a:effectLst/>
            </a:rPr>
            <a:t>Aplicación</a:t>
          </a:r>
          <a:endParaRPr lang="es-ES" b="1" dirty="0">
            <a:effectLst/>
          </a:endParaRPr>
        </a:p>
      </dgm:t>
    </dgm:pt>
    <dgm:pt modelId="{548FB6CF-E714-45D9-98AF-2085AECE8387}" type="parTrans" cxnId="{0259B6C0-95AD-4D2A-8193-EA1C556D613E}">
      <dgm:prSet/>
      <dgm:spPr/>
      <dgm:t>
        <a:bodyPr/>
        <a:lstStyle/>
        <a:p>
          <a:endParaRPr lang="es-ES"/>
        </a:p>
      </dgm:t>
    </dgm:pt>
    <dgm:pt modelId="{559B44A9-6B7C-4D88-9391-16855DE6B425}" type="sibTrans" cxnId="{0259B6C0-95AD-4D2A-8193-EA1C556D613E}">
      <dgm:prSet/>
      <dgm:spPr/>
      <dgm:t>
        <a:bodyPr/>
        <a:lstStyle/>
        <a:p>
          <a:endParaRPr lang="es-ES"/>
        </a:p>
      </dgm:t>
    </dgm:pt>
    <dgm:pt modelId="{467EA090-411D-4A05-BAA0-66FF218BD29B}">
      <dgm:prSet phldrT="[Text]"/>
      <dgm:spPr/>
      <dgm:t>
        <a:bodyPr/>
        <a:lstStyle/>
        <a:p>
          <a:r>
            <a:rPr lang="es-ES" dirty="0" err="1" smtClean="0"/>
            <a:t>Tuning</a:t>
          </a:r>
          <a:r>
            <a:rPr lang="es-ES" dirty="0" smtClean="0"/>
            <a:t> aplicaciones</a:t>
          </a:r>
          <a:endParaRPr lang="es-ES" dirty="0"/>
        </a:p>
      </dgm:t>
    </dgm:pt>
    <dgm:pt modelId="{3A96FC87-4893-43BF-BA59-6EED5BD9419E}" type="parTrans" cxnId="{278F5FBC-C813-4EE4-9B4D-FC820B5CEFAD}">
      <dgm:prSet/>
      <dgm:spPr/>
      <dgm:t>
        <a:bodyPr/>
        <a:lstStyle/>
        <a:p>
          <a:endParaRPr lang="es-ES"/>
        </a:p>
      </dgm:t>
    </dgm:pt>
    <dgm:pt modelId="{78D07EEF-B0C6-43FA-A993-7409B79AA0D7}" type="sibTrans" cxnId="{278F5FBC-C813-4EE4-9B4D-FC820B5CEFAD}">
      <dgm:prSet/>
      <dgm:spPr/>
      <dgm:t>
        <a:bodyPr/>
        <a:lstStyle/>
        <a:p>
          <a:endParaRPr lang="es-ES"/>
        </a:p>
      </dgm:t>
    </dgm:pt>
    <dgm:pt modelId="{05E5F66D-397B-4344-9FE0-D88F923C5079}" type="pres">
      <dgm:prSet presAssocID="{FD1F440D-BCBD-4867-9E47-01F315D2A7FB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6FD547A6-34B6-4C23-867F-F8CBE9FB4771}" type="pres">
      <dgm:prSet presAssocID="{49CA9A7D-2263-4E76-A597-A6CCFA1FB4AE}" presName="composite" presStyleCnt="0"/>
      <dgm:spPr/>
      <dgm:t>
        <a:bodyPr/>
        <a:lstStyle/>
        <a:p>
          <a:endParaRPr lang="es-ES"/>
        </a:p>
      </dgm:t>
    </dgm:pt>
    <dgm:pt modelId="{76E4D26D-2A85-4421-8092-3ED793BED74A}" type="pres">
      <dgm:prSet presAssocID="{49CA9A7D-2263-4E76-A597-A6CCFA1FB4AE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136F4F-ADD9-4BE9-BDA6-E1F8E9866044}" type="pres">
      <dgm:prSet presAssocID="{49CA9A7D-2263-4E76-A597-A6CCFA1FB4AE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646BD98-326F-4C97-8ADC-7A250BC3402B}" type="pres">
      <dgm:prSet presAssocID="{49CA9A7D-2263-4E76-A597-A6CCFA1FB4AE}" presName="BalanceSpacing" presStyleCnt="0"/>
      <dgm:spPr/>
      <dgm:t>
        <a:bodyPr/>
        <a:lstStyle/>
        <a:p>
          <a:endParaRPr lang="es-ES"/>
        </a:p>
      </dgm:t>
    </dgm:pt>
    <dgm:pt modelId="{6E1F9B33-2DDF-4ADD-B079-B6A884EDE24E}" type="pres">
      <dgm:prSet presAssocID="{49CA9A7D-2263-4E76-A597-A6CCFA1FB4AE}" presName="BalanceSpacing1" presStyleCnt="0"/>
      <dgm:spPr/>
      <dgm:t>
        <a:bodyPr/>
        <a:lstStyle/>
        <a:p>
          <a:endParaRPr lang="es-ES"/>
        </a:p>
      </dgm:t>
    </dgm:pt>
    <dgm:pt modelId="{C5361F01-E9C1-4BEC-8367-84270CFA5ED7}" type="pres">
      <dgm:prSet presAssocID="{AB89CD3F-0A97-4DBC-A9D1-8D1D84D70F89}" presName="Accent1Text" presStyleLbl="node1" presStyleIdx="1" presStyleCnt="6"/>
      <dgm:spPr/>
      <dgm:t>
        <a:bodyPr/>
        <a:lstStyle/>
        <a:p>
          <a:endParaRPr lang="es-ES"/>
        </a:p>
      </dgm:t>
    </dgm:pt>
    <dgm:pt modelId="{98EC7BEA-5432-428F-A6A5-51B5148542D9}" type="pres">
      <dgm:prSet presAssocID="{AB89CD3F-0A97-4DBC-A9D1-8D1D84D70F89}" presName="spaceBetweenRectangles" presStyleCnt="0"/>
      <dgm:spPr/>
      <dgm:t>
        <a:bodyPr/>
        <a:lstStyle/>
        <a:p>
          <a:endParaRPr lang="es-ES"/>
        </a:p>
      </dgm:t>
    </dgm:pt>
    <dgm:pt modelId="{F84FF77B-0D22-4015-9A01-0670D22AC824}" type="pres">
      <dgm:prSet presAssocID="{47A06CD7-A3A3-498B-8B37-C9301A1B5265}" presName="composite" presStyleCnt="0"/>
      <dgm:spPr/>
      <dgm:t>
        <a:bodyPr/>
        <a:lstStyle/>
        <a:p>
          <a:endParaRPr lang="es-ES"/>
        </a:p>
      </dgm:t>
    </dgm:pt>
    <dgm:pt modelId="{CB26E36C-B511-4EC8-9D88-AB64A4066CFC}" type="pres">
      <dgm:prSet presAssocID="{47A06CD7-A3A3-498B-8B37-C9301A1B5265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D14BD54-B5C7-4025-9BF4-30C645F941E9}" type="pres">
      <dgm:prSet presAssocID="{47A06CD7-A3A3-498B-8B37-C9301A1B5265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681B059-B550-416F-B866-AE242D1898EE}" type="pres">
      <dgm:prSet presAssocID="{47A06CD7-A3A3-498B-8B37-C9301A1B5265}" presName="BalanceSpacing" presStyleCnt="0"/>
      <dgm:spPr/>
      <dgm:t>
        <a:bodyPr/>
        <a:lstStyle/>
        <a:p>
          <a:endParaRPr lang="es-ES"/>
        </a:p>
      </dgm:t>
    </dgm:pt>
    <dgm:pt modelId="{F8DD84DB-B91F-4475-9B66-30FA4419A9F8}" type="pres">
      <dgm:prSet presAssocID="{47A06CD7-A3A3-498B-8B37-C9301A1B5265}" presName="BalanceSpacing1" presStyleCnt="0"/>
      <dgm:spPr/>
      <dgm:t>
        <a:bodyPr/>
        <a:lstStyle/>
        <a:p>
          <a:endParaRPr lang="es-ES"/>
        </a:p>
      </dgm:t>
    </dgm:pt>
    <dgm:pt modelId="{C1C6E867-F0B9-43EE-83B2-A3A2C48268D1}" type="pres">
      <dgm:prSet presAssocID="{21463B8E-E918-4982-B5D6-1ECE1C52B7E7}" presName="Accent1Text" presStyleLbl="node1" presStyleIdx="3" presStyleCnt="6"/>
      <dgm:spPr/>
      <dgm:t>
        <a:bodyPr/>
        <a:lstStyle/>
        <a:p>
          <a:endParaRPr lang="es-ES"/>
        </a:p>
      </dgm:t>
    </dgm:pt>
    <dgm:pt modelId="{F6EE567C-E351-4443-8B23-99CB96ED1AFF}" type="pres">
      <dgm:prSet presAssocID="{21463B8E-E918-4982-B5D6-1ECE1C52B7E7}" presName="spaceBetweenRectangles" presStyleCnt="0"/>
      <dgm:spPr/>
      <dgm:t>
        <a:bodyPr/>
        <a:lstStyle/>
        <a:p>
          <a:endParaRPr lang="es-ES"/>
        </a:p>
      </dgm:t>
    </dgm:pt>
    <dgm:pt modelId="{82F86595-C99C-48BD-9200-9E258D602385}" type="pres">
      <dgm:prSet presAssocID="{FCC5806B-084E-4774-8B78-BBEDF8399B21}" presName="composite" presStyleCnt="0"/>
      <dgm:spPr/>
      <dgm:t>
        <a:bodyPr/>
        <a:lstStyle/>
        <a:p>
          <a:endParaRPr lang="es-ES"/>
        </a:p>
      </dgm:t>
    </dgm:pt>
    <dgm:pt modelId="{1364CFC0-B1CC-478C-8FCE-7FF97C9EA938}" type="pres">
      <dgm:prSet presAssocID="{FCC5806B-084E-4774-8B78-BBEDF8399B2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DB79E23-963F-4898-8AC0-3635FF90B8E7}" type="pres">
      <dgm:prSet presAssocID="{FCC5806B-084E-4774-8B78-BBEDF8399B2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6C38ACE-E1EC-4226-9408-EC5E9C11FA7F}" type="pres">
      <dgm:prSet presAssocID="{FCC5806B-084E-4774-8B78-BBEDF8399B21}" presName="BalanceSpacing" presStyleCnt="0"/>
      <dgm:spPr/>
      <dgm:t>
        <a:bodyPr/>
        <a:lstStyle/>
        <a:p>
          <a:endParaRPr lang="es-ES"/>
        </a:p>
      </dgm:t>
    </dgm:pt>
    <dgm:pt modelId="{98DE85A2-F49B-49A4-9B81-476554B86949}" type="pres">
      <dgm:prSet presAssocID="{FCC5806B-084E-4774-8B78-BBEDF8399B21}" presName="BalanceSpacing1" presStyleCnt="0"/>
      <dgm:spPr/>
      <dgm:t>
        <a:bodyPr/>
        <a:lstStyle/>
        <a:p>
          <a:endParaRPr lang="es-ES"/>
        </a:p>
      </dgm:t>
    </dgm:pt>
    <dgm:pt modelId="{D36764CC-BB54-4908-B299-2808D968CAE2}" type="pres">
      <dgm:prSet presAssocID="{559B44A9-6B7C-4D88-9391-16855DE6B425}" presName="Accent1Text" presStyleLbl="node1" presStyleIdx="5" presStyleCnt="6"/>
      <dgm:spPr/>
      <dgm:t>
        <a:bodyPr/>
        <a:lstStyle/>
        <a:p>
          <a:endParaRPr lang="es-ES"/>
        </a:p>
      </dgm:t>
    </dgm:pt>
  </dgm:ptLst>
  <dgm:cxnLst>
    <dgm:cxn modelId="{278F5FBC-C813-4EE4-9B4D-FC820B5CEFAD}" srcId="{FCC5806B-084E-4774-8B78-BBEDF8399B21}" destId="{467EA090-411D-4A05-BAA0-66FF218BD29B}" srcOrd="0" destOrd="0" parTransId="{3A96FC87-4893-43BF-BA59-6EED5BD9419E}" sibTransId="{78D07EEF-B0C6-43FA-A993-7409B79AA0D7}"/>
    <dgm:cxn modelId="{234C7FC2-E060-4A40-8192-735157046F7C}" type="presOf" srcId="{8AE51222-39BB-420B-A4C6-7ECF5CB3030C}" destId="{FE136F4F-ADD9-4BE9-BDA6-E1F8E9866044}" srcOrd="0" destOrd="0" presId="urn:microsoft.com/office/officeart/2008/layout/AlternatingHexagons"/>
    <dgm:cxn modelId="{A3027F38-FB6B-41BD-A6A6-9B0B2D017653}" srcId="{FD1F440D-BCBD-4867-9E47-01F315D2A7FB}" destId="{49CA9A7D-2263-4E76-A597-A6CCFA1FB4AE}" srcOrd="0" destOrd="0" parTransId="{48741A1E-DDD7-4DCA-AB4A-133B622E32F6}" sibTransId="{AB89CD3F-0A97-4DBC-A9D1-8D1D84D70F89}"/>
    <dgm:cxn modelId="{B8C6B875-8AE9-496B-B828-94F86AF60FD0}" type="presOf" srcId="{47A06CD7-A3A3-498B-8B37-C9301A1B5265}" destId="{CB26E36C-B511-4EC8-9D88-AB64A4066CFC}" srcOrd="0" destOrd="0" presId="urn:microsoft.com/office/officeart/2008/layout/AlternatingHexagons"/>
    <dgm:cxn modelId="{A580D301-0EC1-43DC-98CC-5EAEDE4B927D}" type="presOf" srcId="{415A3619-7C77-4006-8C47-0332EF2E7F87}" destId="{6D14BD54-B5C7-4025-9BF4-30C645F941E9}" srcOrd="0" destOrd="0" presId="urn:microsoft.com/office/officeart/2008/layout/AlternatingHexagons"/>
    <dgm:cxn modelId="{4796974B-55B5-480E-A87F-5C8854DCD444}" type="presOf" srcId="{21463B8E-E918-4982-B5D6-1ECE1C52B7E7}" destId="{C1C6E867-F0B9-43EE-83B2-A3A2C48268D1}" srcOrd="0" destOrd="0" presId="urn:microsoft.com/office/officeart/2008/layout/AlternatingHexagons"/>
    <dgm:cxn modelId="{2289FC7C-2E5F-4F13-BBDC-B9A3A4E524A4}" type="presOf" srcId="{559B44A9-6B7C-4D88-9391-16855DE6B425}" destId="{D36764CC-BB54-4908-B299-2808D968CAE2}" srcOrd="0" destOrd="0" presId="urn:microsoft.com/office/officeart/2008/layout/AlternatingHexagons"/>
    <dgm:cxn modelId="{B1BC4EC9-52BC-4C02-A8AF-6074E733CE2D}" type="presOf" srcId="{FD1F440D-BCBD-4867-9E47-01F315D2A7FB}" destId="{05E5F66D-397B-4344-9FE0-D88F923C5079}" srcOrd="0" destOrd="0" presId="urn:microsoft.com/office/officeart/2008/layout/AlternatingHexagons"/>
    <dgm:cxn modelId="{B4E809DB-4A40-4740-863C-2D0C49C6ABAD}" type="presOf" srcId="{49CA9A7D-2263-4E76-A597-A6CCFA1FB4AE}" destId="{76E4D26D-2A85-4421-8092-3ED793BED74A}" srcOrd="0" destOrd="0" presId="urn:microsoft.com/office/officeart/2008/layout/AlternatingHexagons"/>
    <dgm:cxn modelId="{BFEC9059-D855-43E9-A075-646632E5D707}" srcId="{FD1F440D-BCBD-4867-9E47-01F315D2A7FB}" destId="{47A06CD7-A3A3-498B-8B37-C9301A1B5265}" srcOrd="1" destOrd="0" parTransId="{24000F1C-E414-4EB4-8646-9AF01997112C}" sibTransId="{21463B8E-E918-4982-B5D6-1ECE1C52B7E7}"/>
    <dgm:cxn modelId="{2C69A1A1-37A3-4D63-B510-3FC73B150747}" srcId="{49CA9A7D-2263-4E76-A597-A6CCFA1FB4AE}" destId="{8AE51222-39BB-420B-A4C6-7ECF5CB3030C}" srcOrd="0" destOrd="0" parTransId="{0CD8580F-893B-4BC1-B463-2C767E8DD7F8}" sibTransId="{BD849CB0-E290-4C86-941B-C01B87C682B0}"/>
    <dgm:cxn modelId="{F17CECB2-9C85-49A9-BDEE-53F65C4BF2FD}" type="presOf" srcId="{FCC5806B-084E-4774-8B78-BBEDF8399B21}" destId="{1364CFC0-B1CC-478C-8FCE-7FF97C9EA938}" srcOrd="0" destOrd="0" presId="urn:microsoft.com/office/officeart/2008/layout/AlternatingHexagons"/>
    <dgm:cxn modelId="{0259B6C0-95AD-4D2A-8193-EA1C556D613E}" srcId="{FD1F440D-BCBD-4867-9E47-01F315D2A7FB}" destId="{FCC5806B-084E-4774-8B78-BBEDF8399B21}" srcOrd="2" destOrd="0" parTransId="{548FB6CF-E714-45D9-98AF-2085AECE8387}" sibTransId="{559B44A9-6B7C-4D88-9391-16855DE6B425}"/>
    <dgm:cxn modelId="{21D4D306-C56E-4D1C-B9CD-D7A061E555EB}" srcId="{47A06CD7-A3A3-498B-8B37-C9301A1B5265}" destId="{415A3619-7C77-4006-8C47-0332EF2E7F87}" srcOrd="0" destOrd="0" parTransId="{FAAD16DF-B7AB-48FC-98E9-7AA4F0AE6A03}" sibTransId="{EF720968-E5B8-44DC-AE4D-A682A13F3524}"/>
    <dgm:cxn modelId="{F3692B10-4178-4E80-A08D-62E1DF01C314}" type="presOf" srcId="{AB89CD3F-0A97-4DBC-A9D1-8D1D84D70F89}" destId="{C5361F01-E9C1-4BEC-8367-84270CFA5ED7}" srcOrd="0" destOrd="0" presId="urn:microsoft.com/office/officeart/2008/layout/AlternatingHexagons"/>
    <dgm:cxn modelId="{E06EB4CC-AEB3-4CFC-8421-8BDAE5C23F52}" type="presOf" srcId="{467EA090-411D-4A05-BAA0-66FF218BD29B}" destId="{EDB79E23-963F-4898-8AC0-3635FF90B8E7}" srcOrd="0" destOrd="0" presId="urn:microsoft.com/office/officeart/2008/layout/AlternatingHexagons"/>
    <dgm:cxn modelId="{B9961FCD-4440-4962-BF22-512D73AFE987}" type="presParOf" srcId="{05E5F66D-397B-4344-9FE0-D88F923C5079}" destId="{6FD547A6-34B6-4C23-867F-F8CBE9FB4771}" srcOrd="0" destOrd="0" presId="urn:microsoft.com/office/officeart/2008/layout/AlternatingHexagons"/>
    <dgm:cxn modelId="{9A2E5AF2-897C-4900-87D0-0C35D879C021}" type="presParOf" srcId="{6FD547A6-34B6-4C23-867F-F8CBE9FB4771}" destId="{76E4D26D-2A85-4421-8092-3ED793BED74A}" srcOrd="0" destOrd="0" presId="urn:microsoft.com/office/officeart/2008/layout/AlternatingHexagons"/>
    <dgm:cxn modelId="{DF726552-B973-43C7-BDE1-6C72EC68502C}" type="presParOf" srcId="{6FD547A6-34B6-4C23-867F-F8CBE9FB4771}" destId="{FE136F4F-ADD9-4BE9-BDA6-E1F8E9866044}" srcOrd="1" destOrd="0" presId="urn:microsoft.com/office/officeart/2008/layout/AlternatingHexagons"/>
    <dgm:cxn modelId="{6370EC1A-8BFD-4D95-80A7-06DBD9E901F8}" type="presParOf" srcId="{6FD547A6-34B6-4C23-867F-F8CBE9FB4771}" destId="{3646BD98-326F-4C97-8ADC-7A250BC3402B}" srcOrd="2" destOrd="0" presId="urn:microsoft.com/office/officeart/2008/layout/AlternatingHexagons"/>
    <dgm:cxn modelId="{680C05A3-92E3-4DF1-B892-A25F94FC39F2}" type="presParOf" srcId="{6FD547A6-34B6-4C23-867F-F8CBE9FB4771}" destId="{6E1F9B33-2DDF-4ADD-B079-B6A884EDE24E}" srcOrd="3" destOrd="0" presId="urn:microsoft.com/office/officeart/2008/layout/AlternatingHexagons"/>
    <dgm:cxn modelId="{02B90A76-B84F-49CA-9B98-3CD02AB537EB}" type="presParOf" srcId="{6FD547A6-34B6-4C23-867F-F8CBE9FB4771}" destId="{C5361F01-E9C1-4BEC-8367-84270CFA5ED7}" srcOrd="4" destOrd="0" presId="urn:microsoft.com/office/officeart/2008/layout/AlternatingHexagons"/>
    <dgm:cxn modelId="{32BD4DE8-A5BA-4EA3-802C-D70E3C38A788}" type="presParOf" srcId="{05E5F66D-397B-4344-9FE0-D88F923C5079}" destId="{98EC7BEA-5432-428F-A6A5-51B5148542D9}" srcOrd="1" destOrd="0" presId="urn:microsoft.com/office/officeart/2008/layout/AlternatingHexagons"/>
    <dgm:cxn modelId="{83AC5A14-44AC-4A62-BBEB-2774829CBC23}" type="presParOf" srcId="{05E5F66D-397B-4344-9FE0-D88F923C5079}" destId="{F84FF77B-0D22-4015-9A01-0670D22AC824}" srcOrd="2" destOrd="0" presId="urn:microsoft.com/office/officeart/2008/layout/AlternatingHexagons"/>
    <dgm:cxn modelId="{2A17DA8A-0F32-4A6D-87DD-F30091557115}" type="presParOf" srcId="{F84FF77B-0D22-4015-9A01-0670D22AC824}" destId="{CB26E36C-B511-4EC8-9D88-AB64A4066CFC}" srcOrd="0" destOrd="0" presId="urn:microsoft.com/office/officeart/2008/layout/AlternatingHexagons"/>
    <dgm:cxn modelId="{AEDC6D5C-5242-4A1E-B8B7-BEAB1E40C067}" type="presParOf" srcId="{F84FF77B-0D22-4015-9A01-0670D22AC824}" destId="{6D14BD54-B5C7-4025-9BF4-30C645F941E9}" srcOrd="1" destOrd="0" presId="urn:microsoft.com/office/officeart/2008/layout/AlternatingHexagons"/>
    <dgm:cxn modelId="{5C04EDE6-599B-4DFF-9A81-87D2BF234382}" type="presParOf" srcId="{F84FF77B-0D22-4015-9A01-0670D22AC824}" destId="{8681B059-B550-416F-B866-AE242D1898EE}" srcOrd="2" destOrd="0" presId="urn:microsoft.com/office/officeart/2008/layout/AlternatingHexagons"/>
    <dgm:cxn modelId="{23E9412A-52A1-4B43-BAA2-FAB3B423FB70}" type="presParOf" srcId="{F84FF77B-0D22-4015-9A01-0670D22AC824}" destId="{F8DD84DB-B91F-4475-9B66-30FA4419A9F8}" srcOrd="3" destOrd="0" presId="urn:microsoft.com/office/officeart/2008/layout/AlternatingHexagons"/>
    <dgm:cxn modelId="{DEAE50E2-DCCB-4CEB-B4C4-F0CBD565D16A}" type="presParOf" srcId="{F84FF77B-0D22-4015-9A01-0670D22AC824}" destId="{C1C6E867-F0B9-43EE-83B2-A3A2C48268D1}" srcOrd="4" destOrd="0" presId="urn:microsoft.com/office/officeart/2008/layout/AlternatingHexagons"/>
    <dgm:cxn modelId="{C3F58345-9564-48F6-A53B-D492AF5F3AE1}" type="presParOf" srcId="{05E5F66D-397B-4344-9FE0-D88F923C5079}" destId="{F6EE567C-E351-4443-8B23-99CB96ED1AFF}" srcOrd="3" destOrd="0" presId="urn:microsoft.com/office/officeart/2008/layout/AlternatingHexagons"/>
    <dgm:cxn modelId="{A990A4C0-F23A-45AC-AA3F-FDFDB1923E02}" type="presParOf" srcId="{05E5F66D-397B-4344-9FE0-D88F923C5079}" destId="{82F86595-C99C-48BD-9200-9E258D602385}" srcOrd="4" destOrd="0" presId="urn:microsoft.com/office/officeart/2008/layout/AlternatingHexagons"/>
    <dgm:cxn modelId="{2EA23168-233C-4FDB-A570-CBD58B56B48B}" type="presParOf" srcId="{82F86595-C99C-48BD-9200-9E258D602385}" destId="{1364CFC0-B1CC-478C-8FCE-7FF97C9EA938}" srcOrd="0" destOrd="0" presId="urn:microsoft.com/office/officeart/2008/layout/AlternatingHexagons"/>
    <dgm:cxn modelId="{BD62DE39-3646-4B86-85CF-4BACBFFF3BD8}" type="presParOf" srcId="{82F86595-C99C-48BD-9200-9E258D602385}" destId="{EDB79E23-963F-4898-8AC0-3635FF90B8E7}" srcOrd="1" destOrd="0" presId="urn:microsoft.com/office/officeart/2008/layout/AlternatingHexagons"/>
    <dgm:cxn modelId="{68FA239B-4680-426E-9AF5-B44DAA153D9C}" type="presParOf" srcId="{82F86595-C99C-48BD-9200-9E258D602385}" destId="{A6C38ACE-E1EC-4226-9408-EC5E9C11FA7F}" srcOrd="2" destOrd="0" presId="urn:microsoft.com/office/officeart/2008/layout/AlternatingHexagons"/>
    <dgm:cxn modelId="{5608B469-9CC0-43FA-B517-33DC0CC41E5A}" type="presParOf" srcId="{82F86595-C99C-48BD-9200-9E258D602385}" destId="{98DE85A2-F49B-49A4-9B81-476554B86949}" srcOrd="3" destOrd="0" presId="urn:microsoft.com/office/officeart/2008/layout/AlternatingHexagons"/>
    <dgm:cxn modelId="{59A61C7D-7EA0-48B0-8122-0D41CFEE8E58}" type="presParOf" srcId="{82F86595-C99C-48BD-9200-9E258D602385}" destId="{D36764CC-BB54-4908-B299-2808D968CAE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85EB8C-A148-4838-BBB7-EB545D34F36B}" type="doc">
      <dgm:prSet loTypeId="urn:microsoft.com/office/officeart/2005/8/layout/orgChart1" loCatId="hierarchy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9DCE1D86-36B5-4A7C-B3E5-0DC76BA6A6CF}">
      <dgm:prSet phldrT="[Text]"/>
      <dgm:spPr/>
      <dgm:t>
        <a:bodyPr/>
        <a:lstStyle/>
        <a:p>
          <a:r>
            <a:rPr lang="es-ES" dirty="0" smtClean="0"/>
            <a:t>Tipología de acceso</a:t>
          </a:r>
          <a:endParaRPr lang="es-ES" dirty="0"/>
        </a:p>
      </dgm:t>
    </dgm:pt>
    <dgm:pt modelId="{9EAE3846-7CEE-4926-9636-71DC970833E2}" type="parTrans" cxnId="{D56C2986-5023-4883-9C15-20D6EA58EF96}">
      <dgm:prSet/>
      <dgm:spPr/>
      <dgm:t>
        <a:bodyPr/>
        <a:lstStyle/>
        <a:p>
          <a:endParaRPr lang="es-ES"/>
        </a:p>
      </dgm:t>
    </dgm:pt>
    <dgm:pt modelId="{6C912C4B-4FFF-4109-B90A-595A4A9CD83C}" type="sibTrans" cxnId="{D56C2986-5023-4883-9C15-20D6EA58EF96}">
      <dgm:prSet/>
      <dgm:spPr/>
      <dgm:t>
        <a:bodyPr/>
        <a:lstStyle/>
        <a:p>
          <a:endParaRPr lang="es-ES"/>
        </a:p>
      </dgm:t>
    </dgm:pt>
    <dgm:pt modelId="{14F53D66-1EEB-4B84-81CF-F7137898ED06}">
      <dgm:prSet phldrT="[Text]"/>
      <dgm:spPr/>
      <dgm:t>
        <a:bodyPr/>
        <a:lstStyle/>
        <a:p>
          <a:r>
            <a:rPr lang="es-ES" dirty="0" smtClean="0"/>
            <a:t>Por conjuntos</a:t>
          </a:r>
          <a:endParaRPr lang="es-ES" dirty="0"/>
        </a:p>
      </dgm:t>
    </dgm:pt>
    <dgm:pt modelId="{C4605CC9-E8A4-4C3E-94F1-50D479FCA714}" type="parTrans" cxnId="{F7CF58FD-80BA-45B5-AB45-870B10C56F5B}">
      <dgm:prSet/>
      <dgm:spPr/>
      <dgm:t>
        <a:bodyPr/>
        <a:lstStyle/>
        <a:p>
          <a:endParaRPr lang="es-ES"/>
        </a:p>
      </dgm:t>
    </dgm:pt>
    <dgm:pt modelId="{CACA6497-972A-4F7F-964A-37DEEED5FD95}" type="sibTrans" cxnId="{F7CF58FD-80BA-45B5-AB45-870B10C56F5B}">
      <dgm:prSet/>
      <dgm:spPr/>
      <dgm:t>
        <a:bodyPr/>
        <a:lstStyle/>
        <a:p>
          <a:endParaRPr lang="es-ES"/>
        </a:p>
      </dgm:t>
    </dgm:pt>
    <dgm:pt modelId="{A6927C66-EA85-4DD0-BE9F-BA9C22D1569C}">
      <dgm:prSet phldrT="[Text]"/>
      <dgm:spPr/>
      <dgm:t>
        <a:bodyPr/>
        <a:lstStyle/>
        <a:p>
          <a:r>
            <a:rPr lang="es-ES" dirty="0" smtClean="0"/>
            <a:t>Por cursores</a:t>
          </a:r>
          <a:endParaRPr lang="es-ES" dirty="0"/>
        </a:p>
      </dgm:t>
    </dgm:pt>
    <dgm:pt modelId="{79012E7E-202A-4505-8041-2CE4E83A9BB7}" type="parTrans" cxnId="{4333054C-A791-4C22-9040-EE48C2496958}">
      <dgm:prSet/>
      <dgm:spPr/>
      <dgm:t>
        <a:bodyPr/>
        <a:lstStyle/>
        <a:p>
          <a:endParaRPr lang="es-ES"/>
        </a:p>
      </dgm:t>
    </dgm:pt>
    <dgm:pt modelId="{B04346E5-6611-4B24-8916-E8583FE82813}" type="sibTrans" cxnId="{4333054C-A791-4C22-9040-EE48C2496958}">
      <dgm:prSet/>
      <dgm:spPr/>
      <dgm:t>
        <a:bodyPr/>
        <a:lstStyle/>
        <a:p>
          <a:endParaRPr lang="es-ES"/>
        </a:p>
      </dgm:t>
    </dgm:pt>
    <dgm:pt modelId="{5CD2F0DE-E483-4153-833C-986D1C9BB9DB}">
      <dgm:prSet phldrT="[Text]"/>
      <dgm:spPr/>
      <dgm:t>
        <a:bodyPr/>
        <a:lstStyle/>
        <a:p>
          <a:r>
            <a:rPr lang="es-ES" dirty="0" smtClean="0"/>
            <a:t>Patrones de bajo nivel</a:t>
          </a:r>
          <a:endParaRPr lang="es-ES" dirty="0"/>
        </a:p>
      </dgm:t>
    </dgm:pt>
    <dgm:pt modelId="{B94AB67C-308A-4BA0-8F0F-59C3D5872699}" type="parTrans" cxnId="{3E1D4E1B-8171-4B5C-999C-68120F666EEA}">
      <dgm:prSet/>
      <dgm:spPr/>
      <dgm:t>
        <a:bodyPr/>
        <a:lstStyle/>
        <a:p>
          <a:endParaRPr lang="es-ES"/>
        </a:p>
      </dgm:t>
    </dgm:pt>
    <dgm:pt modelId="{C3814F0C-A3EF-4E8E-B0FF-51FE4179DE3B}" type="sibTrans" cxnId="{3E1D4E1B-8171-4B5C-999C-68120F666EEA}">
      <dgm:prSet/>
      <dgm:spPr/>
      <dgm:t>
        <a:bodyPr/>
        <a:lstStyle/>
        <a:p>
          <a:endParaRPr lang="es-ES"/>
        </a:p>
      </dgm:t>
    </dgm:pt>
    <dgm:pt modelId="{1AB2EEAC-E849-4B80-A117-9B32EDEE0F79}">
      <dgm:prSet phldrT="[Text]"/>
      <dgm:spPr/>
      <dgm:t>
        <a:bodyPr/>
        <a:lstStyle/>
        <a:p>
          <a:r>
            <a:rPr lang="es-ES" dirty="0" smtClean="0"/>
            <a:t>Dinámico</a:t>
          </a:r>
          <a:endParaRPr lang="es-ES" dirty="0"/>
        </a:p>
      </dgm:t>
    </dgm:pt>
    <dgm:pt modelId="{A6D9F878-0B03-48FB-BD57-5F57FB44F17A}" type="parTrans" cxnId="{F58D00AA-69C2-4D62-AF65-6E7D6C07D164}">
      <dgm:prSet/>
      <dgm:spPr/>
      <dgm:t>
        <a:bodyPr/>
        <a:lstStyle/>
        <a:p>
          <a:endParaRPr lang="es-ES"/>
        </a:p>
      </dgm:t>
    </dgm:pt>
    <dgm:pt modelId="{2778BA2E-BBDD-4E6D-BFB6-9A3C4DC8746C}" type="sibTrans" cxnId="{F58D00AA-69C2-4D62-AF65-6E7D6C07D164}">
      <dgm:prSet/>
      <dgm:spPr/>
      <dgm:t>
        <a:bodyPr/>
        <a:lstStyle/>
        <a:p>
          <a:endParaRPr lang="es-ES"/>
        </a:p>
      </dgm:t>
    </dgm:pt>
    <dgm:pt modelId="{FB350010-4828-4771-AD21-9E2AA062009F}">
      <dgm:prSet phldrT="[Text]"/>
      <dgm:spPr/>
      <dgm:t>
        <a:bodyPr/>
        <a:lstStyle/>
        <a:p>
          <a:r>
            <a:rPr lang="es-ES" dirty="0" err="1" smtClean="0"/>
            <a:t>Adhoc</a:t>
          </a:r>
          <a:endParaRPr lang="es-ES" dirty="0"/>
        </a:p>
      </dgm:t>
    </dgm:pt>
    <dgm:pt modelId="{C0E7A656-2268-49D1-83B7-57FEEE1B699E}" type="parTrans" cxnId="{89E1DB95-40CB-4B0C-BD44-FEAF30F40DAB}">
      <dgm:prSet/>
      <dgm:spPr/>
      <dgm:t>
        <a:bodyPr/>
        <a:lstStyle/>
        <a:p>
          <a:endParaRPr lang="es-ES"/>
        </a:p>
      </dgm:t>
    </dgm:pt>
    <dgm:pt modelId="{0CDF3860-628E-489E-B1C3-2F6174434B72}" type="sibTrans" cxnId="{89E1DB95-40CB-4B0C-BD44-FEAF30F40DAB}">
      <dgm:prSet/>
      <dgm:spPr/>
      <dgm:t>
        <a:bodyPr/>
        <a:lstStyle/>
        <a:p>
          <a:endParaRPr lang="es-ES"/>
        </a:p>
      </dgm:t>
    </dgm:pt>
    <dgm:pt modelId="{2624D540-CE87-4A37-A545-38B5E4019B6F}">
      <dgm:prSet phldrT="[Text]"/>
      <dgm:spPr/>
      <dgm:t>
        <a:bodyPr/>
        <a:lstStyle/>
        <a:p>
          <a:r>
            <a:rPr lang="es-ES" dirty="0" smtClean="0"/>
            <a:t>Arquitecturas</a:t>
          </a:r>
          <a:endParaRPr lang="es-ES" dirty="0"/>
        </a:p>
      </dgm:t>
    </dgm:pt>
    <dgm:pt modelId="{5FE3A22E-21E5-4AF2-A6D0-6FADB091D11B}" type="parTrans" cxnId="{79674092-BB87-46AB-A0E7-E80FD855B945}">
      <dgm:prSet/>
      <dgm:spPr/>
      <dgm:t>
        <a:bodyPr/>
        <a:lstStyle/>
        <a:p>
          <a:endParaRPr lang="es-ES"/>
        </a:p>
      </dgm:t>
    </dgm:pt>
    <dgm:pt modelId="{F2C9B433-BEBC-4B76-9139-DDD2FD27B184}" type="sibTrans" cxnId="{79674092-BB87-46AB-A0E7-E80FD855B945}">
      <dgm:prSet/>
      <dgm:spPr/>
      <dgm:t>
        <a:bodyPr/>
        <a:lstStyle/>
        <a:p>
          <a:endParaRPr lang="es-ES"/>
        </a:p>
      </dgm:t>
    </dgm:pt>
    <dgm:pt modelId="{B47223E2-DC85-424E-8D7F-B82D0E3FE260}">
      <dgm:prSet phldrT="[Text]"/>
      <dgm:spPr/>
      <dgm:t>
        <a:bodyPr/>
        <a:lstStyle/>
        <a:p>
          <a:r>
            <a:rPr lang="es-ES" dirty="0" smtClean="0"/>
            <a:t>Parametrizable</a:t>
          </a:r>
          <a:endParaRPr lang="es-ES" dirty="0"/>
        </a:p>
      </dgm:t>
    </dgm:pt>
    <dgm:pt modelId="{38DAC481-FBB3-464B-923B-1E14D37FA9E4}" type="parTrans" cxnId="{10B38C9F-DB84-4595-A174-29263DEC8A1E}">
      <dgm:prSet/>
      <dgm:spPr/>
      <dgm:t>
        <a:bodyPr/>
        <a:lstStyle/>
        <a:p>
          <a:endParaRPr lang="es-ES"/>
        </a:p>
      </dgm:t>
    </dgm:pt>
    <dgm:pt modelId="{A2D11497-6DB3-4303-B77C-AC6986B68EA2}" type="sibTrans" cxnId="{10B38C9F-DB84-4595-A174-29263DEC8A1E}">
      <dgm:prSet/>
      <dgm:spPr/>
      <dgm:t>
        <a:bodyPr/>
        <a:lstStyle/>
        <a:p>
          <a:endParaRPr lang="es-ES"/>
        </a:p>
      </dgm:t>
    </dgm:pt>
    <dgm:pt modelId="{F7CD45B3-BCAF-4B51-B010-84D9D3F6B50F}">
      <dgm:prSet phldrT="[Text]"/>
      <dgm:spPr/>
      <dgm:t>
        <a:bodyPr/>
        <a:lstStyle/>
        <a:p>
          <a:r>
            <a:rPr lang="es-ES" dirty="0" smtClean="0"/>
            <a:t>Estático</a:t>
          </a:r>
          <a:endParaRPr lang="es-ES" dirty="0"/>
        </a:p>
      </dgm:t>
    </dgm:pt>
    <dgm:pt modelId="{01890F6A-F12B-4C7C-B011-DE4BBA0B5905}" type="parTrans" cxnId="{2253451B-8642-47F5-86AB-17C323D8DF02}">
      <dgm:prSet/>
      <dgm:spPr/>
      <dgm:t>
        <a:bodyPr/>
        <a:lstStyle/>
        <a:p>
          <a:endParaRPr lang="es-ES"/>
        </a:p>
      </dgm:t>
    </dgm:pt>
    <dgm:pt modelId="{18278F50-C31A-4894-ABA6-34E82C235D76}" type="sibTrans" cxnId="{2253451B-8642-47F5-86AB-17C323D8DF02}">
      <dgm:prSet/>
      <dgm:spPr/>
      <dgm:t>
        <a:bodyPr/>
        <a:lstStyle/>
        <a:p>
          <a:endParaRPr lang="es-ES"/>
        </a:p>
      </dgm:t>
    </dgm:pt>
    <dgm:pt modelId="{F9274DF6-71B1-47B7-81BD-58B38A360E44}">
      <dgm:prSet phldrT="[Text]"/>
      <dgm:spPr/>
      <dgm:t>
        <a:bodyPr/>
        <a:lstStyle/>
        <a:p>
          <a:r>
            <a:rPr lang="es-ES" dirty="0" err="1" smtClean="0"/>
            <a:t>Stored</a:t>
          </a:r>
          <a:r>
            <a:rPr lang="es-ES" dirty="0" smtClean="0"/>
            <a:t> </a:t>
          </a:r>
          <a:r>
            <a:rPr lang="es-ES" dirty="0" err="1" smtClean="0"/>
            <a:t>procedures</a:t>
          </a:r>
          <a:endParaRPr lang="es-ES" dirty="0"/>
        </a:p>
      </dgm:t>
    </dgm:pt>
    <dgm:pt modelId="{7460EB1F-AA27-4616-8512-86ABCC17E606}" type="parTrans" cxnId="{9252A6C0-3E49-44C0-9FB2-15343D1BC57E}">
      <dgm:prSet/>
      <dgm:spPr/>
      <dgm:t>
        <a:bodyPr/>
        <a:lstStyle/>
        <a:p>
          <a:endParaRPr lang="es-ES"/>
        </a:p>
      </dgm:t>
    </dgm:pt>
    <dgm:pt modelId="{4A1D3A92-D177-4EC9-8501-07E7E04A3789}" type="sibTrans" cxnId="{9252A6C0-3E49-44C0-9FB2-15343D1BC57E}">
      <dgm:prSet/>
      <dgm:spPr/>
      <dgm:t>
        <a:bodyPr/>
        <a:lstStyle/>
        <a:p>
          <a:endParaRPr lang="es-ES"/>
        </a:p>
      </dgm:t>
    </dgm:pt>
    <dgm:pt modelId="{488BF971-3F82-45C7-83E6-416E827ECBD8}">
      <dgm:prSet phldrT="[Text]"/>
      <dgm:spPr/>
      <dgm:t>
        <a:bodyPr/>
        <a:lstStyle/>
        <a:p>
          <a:r>
            <a:rPr lang="es-ES" dirty="0" smtClean="0"/>
            <a:t>Modelo conectividad</a:t>
          </a:r>
          <a:endParaRPr lang="es-ES" dirty="0"/>
        </a:p>
      </dgm:t>
    </dgm:pt>
    <dgm:pt modelId="{334B9C59-FE94-4E98-960B-D83EABDB74C7}" type="parTrans" cxnId="{DE694BC5-F353-41C3-9C81-5DEC40824620}">
      <dgm:prSet/>
      <dgm:spPr/>
      <dgm:t>
        <a:bodyPr/>
        <a:lstStyle/>
        <a:p>
          <a:endParaRPr lang="es-ES"/>
        </a:p>
      </dgm:t>
    </dgm:pt>
    <dgm:pt modelId="{CC44CC21-5A5B-4210-BBB1-A3F76668259F}" type="sibTrans" cxnId="{DE694BC5-F353-41C3-9C81-5DEC40824620}">
      <dgm:prSet/>
      <dgm:spPr/>
      <dgm:t>
        <a:bodyPr/>
        <a:lstStyle/>
        <a:p>
          <a:endParaRPr lang="es-ES"/>
        </a:p>
      </dgm:t>
    </dgm:pt>
    <dgm:pt modelId="{C82BE0D8-F738-45A0-85E6-7F1BA479296A}">
      <dgm:prSet phldrT="[Text]"/>
      <dgm:spPr/>
      <dgm:t>
        <a:bodyPr/>
        <a:lstStyle/>
        <a:p>
          <a:r>
            <a:rPr lang="es-ES" dirty="0" smtClean="0"/>
            <a:t>Conectada</a:t>
          </a:r>
          <a:endParaRPr lang="es-ES" dirty="0"/>
        </a:p>
      </dgm:t>
    </dgm:pt>
    <dgm:pt modelId="{CD311C71-7FF2-4098-8787-159444FCB026}" type="parTrans" cxnId="{D0B4FA09-5652-4D01-BB59-F7FB11B45DF1}">
      <dgm:prSet/>
      <dgm:spPr/>
      <dgm:t>
        <a:bodyPr/>
        <a:lstStyle/>
        <a:p>
          <a:endParaRPr lang="es-ES"/>
        </a:p>
      </dgm:t>
    </dgm:pt>
    <dgm:pt modelId="{10659D07-224E-4DBD-83EA-037926D737AE}" type="sibTrans" cxnId="{D0B4FA09-5652-4D01-BB59-F7FB11B45DF1}">
      <dgm:prSet/>
      <dgm:spPr/>
      <dgm:t>
        <a:bodyPr/>
        <a:lstStyle/>
        <a:p>
          <a:endParaRPr lang="es-ES"/>
        </a:p>
      </dgm:t>
    </dgm:pt>
    <dgm:pt modelId="{F8C31D40-9591-43FD-8DD6-9B28A041661A}">
      <dgm:prSet phldrT="[Text]"/>
      <dgm:spPr/>
      <dgm:t>
        <a:bodyPr/>
        <a:lstStyle/>
        <a:p>
          <a:r>
            <a:rPr lang="es-ES" dirty="0" smtClean="0"/>
            <a:t>Desconectada</a:t>
          </a:r>
          <a:endParaRPr lang="es-ES" dirty="0"/>
        </a:p>
      </dgm:t>
    </dgm:pt>
    <dgm:pt modelId="{6347B452-85BB-49E7-8C00-2EFDB94F9623}" type="parTrans" cxnId="{887C361A-4450-403A-8692-E2E2772F5864}">
      <dgm:prSet/>
      <dgm:spPr/>
      <dgm:t>
        <a:bodyPr/>
        <a:lstStyle/>
        <a:p>
          <a:endParaRPr lang="es-ES"/>
        </a:p>
      </dgm:t>
    </dgm:pt>
    <dgm:pt modelId="{0A91B166-66E6-49FF-B292-225B201EBDBA}" type="sibTrans" cxnId="{887C361A-4450-403A-8692-E2E2772F5864}">
      <dgm:prSet/>
      <dgm:spPr/>
      <dgm:t>
        <a:bodyPr/>
        <a:lstStyle/>
        <a:p>
          <a:endParaRPr lang="es-ES"/>
        </a:p>
      </dgm:t>
    </dgm:pt>
    <dgm:pt modelId="{D3707EBA-7FC3-433F-AAEA-4EAF9264DC27}">
      <dgm:prSet phldrT="[Text]"/>
      <dgm:spPr/>
      <dgm:t>
        <a:bodyPr/>
        <a:lstStyle/>
        <a:p>
          <a:r>
            <a:rPr lang="es-ES" dirty="0" smtClean="0"/>
            <a:t>Modelo de desarrollo</a:t>
          </a:r>
          <a:endParaRPr lang="es-ES" dirty="0"/>
        </a:p>
      </dgm:t>
    </dgm:pt>
    <dgm:pt modelId="{7FCC6E91-AADD-4193-9290-8F28B248461D}" type="parTrans" cxnId="{25C46D77-6038-4822-93F7-76D3C73DFBD9}">
      <dgm:prSet/>
      <dgm:spPr/>
      <dgm:t>
        <a:bodyPr/>
        <a:lstStyle/>
        <a:p>
          <a:endParaRPr lang="es-ES"/>
        </a:p>
      </dgm:t>
    </dgm:pt>
    <dgm:pt modelId="{A7A3D1DD-2508-4A5A-9270-8CC108FAB30B}" type="sibTrans" cxnId="{25C46D77-6038-4822-93F7-76D3C73DFBD9}">
      <dgm:prSet/>
      <dgm:spPr/>
      <dgm:t>
        <a:bodyPr/>
        <a:lstStyle/>
        <a:p>
          <a:endParaRPr lang="es-ES"/>
        </a:p>
      </dgm:t>
    </dgm:pt>
    <dgm:pt modelId="{3E848A4C-1799-4585-87E7-C49FFA523285}">
      <dgm:prSet phldrT="[Text]"/>
      <dgm:spPr/>
      <dgm:t>
        <a:bodyPr/>
        <a:lstStyle/>
        <a:p>
          <a:r>
            <a:rPr lang="es-ES" dirty="0" smtClean="0"/>
            <a:t>Manual</a:t>
          </a:r>
          <a:endParaRPr lang="es-ES" dirty="0"/>
        </a:p>
      </dgm:t>
    </dgm:pt>
    <dgm:pt modelId="{CBC29B76-F320-47B6-9A89-A829F09B85AF}" type="parTrans" cxnId="{D8462C41-7FE7-4020-8FE2-A5DC82787D22}">
      <dgm:prSet/>
      <dgm:spPr/>
      <dgm:t>
        <a:bodyPr/>
        <a:lstStyle/>
        <a:p>
          <a:endParaRPr lang="es-ES"/>
        </a:p>
      </dgm:t>
    </dgm:pt>
    <dgm:pt modelId="{EA833ACE-85D9-4E35-8039-178101052A09}" type="sibTrans" cxnId="{D8462C41-7FE7-4020-8FE2-A5DC82787D22}">
      <dgm:prSet/>
      <dgm:spPr/>
      <dgm:t>
        <a:bodyPr/>
        <a:lstStyle/>
        <a:p>
          <a:endParaRPr lang="es-ES"/>
        </a:p>
      </dgm:t>
    </dgm:pt>
    <dgm:pt modelId="{5E22C599-E188-430F-8C93-9FEAAC915726}">
      <dgm:prSet phldrT="[Text]"/>
      <dgm:spPr/>
      <dgm:t>
        <a:bodyPr/>
        <a:lstStyle/>
        <a:p>
          <a:r>
            <a:rPr lang="es-ES" dirty="0" smtClean="0"/>
            <a:t>ORM</a:t>
          </a:r>
          <a:endParaRPr lang="es-ES" dirty="0"/>
        </a:p>
      </dgm:t>
    </dgm:pt>
    <dgm:pt modelId="{190E9758-75F4-4C67-AE61-C31DCF80389D}" type="parTrans" cxnId="{B9515A43-70DB-430F-9622-A9A5AA864089}">
      <dgm:prSet/>
      <dgm:spPr/>
      <dgm:t>
        <a:bodyPr/>
        <a:lstStyle/>
        <a:p>
          <a:endParaRPr lang="es-ES"/>
        </a:p>
      </dgm:t>
    </dgm:pt>
    <dgm:pt modelId="{987BF3B4-4010-4D23-9372-D4690304D6A0}" type="sibTrans" cxnId="{B9515A43-70DB-430F-9622-A9A5AA864089}">
      <dgm:prSet/>
      <dgm:spPr/>
      <dgm:t>
        <a:bodyPr/>
        <a:lstStyle/>
        <a:p>
          <a:endParaRPr lang="es-ES"/>
        </a:p>
      </dgm:t>
    </dgm:pt>
    <dgm:pt modelId="{EF70698B-5BCC-413C-9701-0CD037552E51}" type="pres">
      <dgm:prSet presAssocID="{D985EB8C-A148-4838-BBB7-EB545D34F36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1E433523-10C8-4EA5-9F85-E6A230199165}" type="pres">
      <dgm:prSet presAssocID="{9DCE1D86-36B5-4A7C-B3E5-0DC76BA6A6CF}" presName="hierRoot1" presStyleCnt="0">
        <dgm:presLayoutVars>
          <dgm:hierBranch val="init"/>
        </dgm:presLayoutVars>
      </dgm:prSet>
      <dgm:spPr/>
    </dgm:pt>
    <dgm:pt modelId="{BEDFC5FB-E29C-4723-B694-FF991257EA35}" type="pres">
      <dgm:prSet presAssocID="{9DCE1D86-36B5-4A7C-B3E5-0DC76BA6A6CF}" presName="rootComposite1" presStyleCnt="0"/>
      <dgm:spPr/>
    </dgm:pt>
    <dgm:pt modelId="{C8BD2112-0E46-41B1-BA28-D4F39C33450F}" type="pres">
      <dgm:prSet presAssocID="{9DCE1D86-36B5-4A7C-B3E5-0DC76BA6A6CF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B6CF887-C832-46EC-8D84-7840D4826A25}" type="pres">
      <dgm:prSet presAssocID="{9DCE1D86-36B5-4A7C-B3E5-0DC76BA6A6CF}" presName="rootConnector1" presStyleLbl="node1" presStyleIdx="0" presStyleCnt="0"/>
      <dgm:spPr/>
      <dgm:t>
        <a:bodyPr/>
        <a:lstStyle/>
        <a:p>
          <a:endParaRPr lang="es-ES"/>
        </a:p>
      </dgm:t>
    </dgm:pt>
    <dgm:pt modelId="{57A90CA8-2229-4F8D-A752-EEC412299498}" type="pres">
      <dgm:prSet presAssocID="{9DCE1D86-36B5-4A7C-B3E5-0DC76BA6A6CF}" presName="hierChild2" presStyleCnt="0"/>
      <dgm:spPr/>
    </dgm:pt>
    <dgm:pt modelId="{427718AD-D51B-4037-A463-2756D1F1704D}" type="pres">
      <dgm:prSet presAssocID="{C4605CC9-E8A4-4C3E-94F1-50D479FCA714}" presName="Name37" presStyleLbl="parChTrans1D2" presStyleIdx="0" presStyleCnt="6"/>
      <dgm:spPr/>
      <dgm:t>
        <a:bodyPr/>
        <a:lstStyle/>
        <a:p>
          <a:endParaRPr lang="es-ES"/>
        </a:p>
      </dgm:t>
    </dgm:pt>
    <dgm:pt modelId="{8C26E1E4-FC0C-4616-A273-5FA4B6ABE31A}" type="pres">
      <dgm:prSet presAssocID="{14F53D66-1EEB-4B84-81CF-F7137898ED06}" presName="hierRoot2" presStyleCnt="0">
        <dgm:presLayoutVars>
          <dgm:hierBranch val="init"/>
        </dgm:presLayoutVars>
      </dgm:prSet>
      <dgm:spPr/>
    </dgm:pt>
    <dgm:pt modelId="{7EEC95C1-3B95-4053-AA65-4AFF6690AFBA}" type="pres">
      <dgm:prSet presAssocID="{14F53D66-1EEB-4B84-81CF-F7137898ED06}" presName="rootComposite" presStyleCnt="0"/>
      <dgm:spPr/>
    </dgm:pt>
    <dgm:pt modelId="{6E08586F-3551-4DB5-B901-3A95D3F93B08}" type="pres">
      <dgm:prSet presAssocID="{14F53D66-1EEB-4B84-81CF-F7137898ED06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00D833C-EFC9-4786-9F53-1CE746E18D9D}" type="pres">
      <dgm:prSet presAssocID="{14F53D66-1EEB-4B84-81CF-F7137898ED06}" presName="rootConnector" presStyleLbl="node2" presStyleIdx="0" presStyleCnt="6"/>
      <dgm:spPr/>
      <dgm:t>
        <a:bodyPr/>
        <a:lstStyle/>
        <a:p>
          <a:endParaRPr lang="es-ES"/>
        </a:p>
      </dgm:t>
    </dgm:pt>
    <dgm:pt modelId="{61C0D520-2A27-4768-97B0-65E60F7C2AA8}" type="pres">
      <dgm:prSet presAssocID="{14F53D66-1EEB-4B84-81CF-F7137898ED06}" presName="hierChild4" presStyleCnt="0"/>
      <dgm:spPr/>
    </dgm:pt>
    <dgm:pt modelId="{54AF93B4-6DCC-4A14-A0D7-F1DE611CCA52}" type="pres">
      <dgm:prSet presAssocID="{14F53D66-1EEB-4B84-81CF-F7137898ED06}" presName="hierChild5" presStyleCnt="0"/>
      <dgm:spPr/>
    </dgm:pt>
    <dgm:pt modelId="{52AD1C84-A5C3-41BD-834E-9F71588646FB}" type="pres">
      <dgm:prSet presAssocID="{79012E7E-202A-4505-8041-2CE4E83A9BB7}" presName="Name37" presStyleLbl="parChTrans1D2" presStyleIdx="1" presStyleCnt="6"/>
      <dgm:spPr/>
      <dgm:t>
        <a:bodyPr/>
        <a:lstStyle/>
        <a:p>
          <a:endParaRPr lang="es-ES"/>
        </a:p>
      </dgm:t>
    </dgm:pt>
    <dgm:pt modelId="{C9A9FC8F-5E2D-474F-A940-CFD0E23A94D5}" type="pres">
      <dgm:prSet presAssocID="{A6927C66-EA85-4DD0-BE9F-BA9C22D1569C}" presName="hierRoot2" presStyleCnt="0">
        <dgm:presLayoutVars>
          <dgm:hierBranch val="init"/>
        </dgm:presLayoutVars>
      </dgm:prSet>
      <dgm:spPr/>
    </dgm:pt>
    <dgm:pt modelId="{081C0A51-B6FB-4AA6-9DD7-CF41A6179E66}" type="pres">
      <dgm:prSet presAssocID="{A6927C66-EA85-4DD0-BE9F-BA9C22D1569C}" presName="rootComposite" presStyleCnt="0"/>
      <dgm:spPr/>
    </dgm:pt>
    <dgm:pt modelId="{DE961DB5-0388-4077-9308-B00DAD8FC369}" type="pres">
      <dgm:prSet presAssocID="{A6927C66-EA85-4DD0-BE9F-BA9C22D1569C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61FAE2BA-C22A-4640-BE6A-5F47202A82AF}" type="pres">
      <dgm:prSet presAssocID="{A6927C66-EA85-4DD0-BE9F-BA9C22D1569C}" presName="rootConnector" presStyleLbl="node2" presStyleIdx="1" presStyleCnt="6"/>
      <dgm:spPr/>
      <dgm:t>
        <a:bodyPr/>
        <a:lstStyle/>
        <a:p>
          <a:endParaRPr lang="es-ES"/>
        </a:p>
      </dgm:t>
    </dgm:pt>
    <dgm:pt modelId="{CB0C6869-BCFD-47E4-B49C-BF910C296C79}" type="pres">
      <dgm:prSet presAssocID="{A6927C66-EA85-4DD0-BE9F-BA9C22D1569C}" presName="hierChild4" presStyleCnt="0"/>
      <dgm:spPr/>
    </dgm:pt>
    <dgm:pt modelId="{B8CD0FE9-6F18-4693-8A77-8C32BCEE1BBA}" type="pres">
      <dgm:prSet presAssocID="{A6927C66-EA85-4DD0-BE9F-BA9C22D1569C}" presName="hierChild5" presStyleCnt="0"/>
      <dgm:spPr/>
    </dgm:pt>
    <dgm:pt modelId="{7CA71DD9-4CF5-499B-B92E-0A3EDDA8A014}" type="pres">
      <dgm:prSet presAssocID="{9DCE1D86-36B5-4A7C-B3E5-0DC76BA6A6CF}" presName="hierChild3" presStyleCnt="0"/>
      <dgm:spPr/>
    </dgm:pt>
    <dgm:pt modelId="{F61A3D7D-1785-4AB4-B791-EF3420BA0F56}" type="pres">
      <dgm:prSet presAssocID="{5CD2F0DE-E483-4153-833C-986D1C9BB9DB}" presName="hierRoot1" presStyleCnt="0">
        <dgm:presLayoutVars>
          <dgm:hierBranch val="init"/>
        </dgm:presLayoutVars>
      </dgm:prSet>
      <dgm:spPr/>
    </dgm:pt>
    <dgm:pt modelId="{003E16BA-56D5-4698-ABB6-CA83454D65BC}" type="pres">
      <dgm:prSet presAssocID="{5CD2F0DE-E483-4153-833C-986D1C9BB9DB}" presName="rootComposite1" presStyleCnt="0"/>
      <dgm:spPr/>
    </dgm:pt>
    <dgm:pt modelId="{18402194-1B62-48B4-AB8F-DF39E331DD46}" type="pres">
      <dgm:prSet presAssocID="{5CD2F0DE-E483-4153-833C-986D1C9BB9DB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FDB8CDA-FBB5-433C-A306-86B9A8E61772}" type="pres">
      <dgm:prSet presAssocID="{5CD2F0DE-E483-4153-833C-986D1C9BB9DB}" presName="rootConnector1" presStyleLbl="node1" presStyleIdx="0" presStyleCnt="0"/>
      <dgm:spPr/>
      <dgm:t>
        <a:bodyPr/>
        <a:lstStyle/>
        <a:p>
          <a:endParaRPr lang="es-ES"/>
        </a:p>
      </dgm:t>
    </dgm:pt>
    <dgm:pt modelId="{41764DBE-3651-4E97-9286-5804E2BB1B33}" type="pres">
      <dgm:prSet presAssocID="{5CD2F0DE-E483-4153-833C-986D1C9BB9DB}" presName="hierChild2" presStyleCnt="0"/>
      <dgm:spPr/>
    </dgm:pt>
    <dgm:pt modelId="{7D3CF37A-2FBB-43E7-95B9-6E9CD6FAADD0}" type="pres">
      <dgm:prSet presAssocID="{A6D9F878-0B03-48FB-BD57-5F57FB44F17A}" presName="Name37" presStyleLbl="parChTrans1D2" presStyleIdx="2" presStyleCnt="6"/>
      <dgm:spPr/>
      <dgm:t>
        <a:bodyPr/>
        <a:lstStyle/>
        <a:p>
          <a:endParaRPr lang="es-ES"/>
        </a:p>
      </dgm:t>
    </dgm:pt>
    <dgm:pt modelId="{6C6BF0F4-E315-4AF5-A75E-5821F44BE8A0}" type="pres">
      <dgm:prSet presAssocID="{1AB2EEAC-E849-4B80-A117-9B32EDEE0F79}" presName="hierRoot2" presStyleCnt="0">
        <dgm:presLayoutVars>
          <dgm:hierBranch val="init"/>
        </dgm:presLayoutVars>
      </dgm:prSet>
      <dgm:spPr/>
    </dgm:pt>
    <dgm:pt modelId="{1163EB3A-5AD9-4FF1-9AAC-3FD0C2F8EC80}" type="pres">
      <dgm:prSet presAssocID="{1AB2EEAC-E849-4B80-A117-9B32EDEE0F79}" presName="rootComposite" presStyleCnt="0"/>
      <dgm:spPr/>
    </dgm:pt>
    <dgm:pt modelId="{755D1D8A-18A7-4D1F-A9FE-AA1DC765B25D}" type="pres">
      <dgm:prSet presAssocID="{1AB2EEAC-E849-4B80-A117-9B32EDEE0F79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80DFFF2-2DFB-452D-AA42-8EBEF7944B8F}" type="pres">
      <dgm:prSet presAssocID="{1AB2EEAC-E849-4B80-A117-9B32EDEE0F79}" presName="rootConnector" presStyleLbl="node2" presStyleIdx="2" presStyleCnt="6"/>
      <dgm:spPr/>
      <dgm:t>
        <a:bodyPr/>
        <a:lstStyle/>
        <a:p>
          <a:endParaRPr lang="es-ES"/>
        </a:p>
      </dgm:t>
    </dgm:pt>
    <dgm:pt modelId="{0EC595A3-BA20-4AAE-8F3D-BFC17C8B9B25}" type="pres">
      <dgm:prSet presAssocID="{1AB2EEAC-E849-4B80-A117-9B32EDEE0F79}" presName="hierChild4" presStyleCnt="0"/>
      <dgm:spPr/>
    </dgm:pt>
    <dgm:pt modelId="{45508177-387D-4BA2-B850-E0E519D6EF91}" type="pres">
      <dgm:prSet presAssocID="{C0E7A656-2268-49D1-83B7-57FEEE1B699E}" presName="Name37" presStyleLbl="parChTrans1D3" presStyleIdx="0" presStyleCnt="7"/>
      <dgm:spPr/>
      <dgm:t>
        <a:bodyPr/>
        <a:lstStyle/>
        <a:p>
          <a:endParaRPr lang="es-ES"/>
        </a:p>
      </dgm:t>
    </dgm:pt>
    <dgm:pt modelId="{B1FA5C9E-97BE-4CBD-9931-FF2E901D9873}" type="pres">
      <dgm:prSet presAssocID="{FB350010-4828-4771-AD21-9E2AA062009F}" presName="hierRoot2" presStyleCnt="0">
        <dgm:presLayoutVars>
          <dgm:hierBranch val="init"/>
        </dgm:presLayoutVars>
      </dgm:prSet>
      <dgm:spPr/>
    </dgm:pt>
    <dgm:pt modelId="{51607551-E17F-4640-943C-0F9D8D98ADEC}" type="pres">
      <dgm:prSet presAssocID="{FB350010-4828-4771-AD21-9E2AA062009F}" presName="rootComposite" presStyleCnt="0"/>
      <dgm:spPr/>
    </dgm:pt>
    <dgm:pt modelId="{33E22F89-7EC7-4899-8EEF-108BA4FDE3AA}" type="pres">
      <dgm:prSet presAssocID="{FB350010-4828-4771-AD21-9E2AA062009F}" presName="rootText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1F2A6B4-42B3-42AE-9DC0-332D15BCAC39}" type="pres">
      <dgm:prSet presAssocID="{FB350010-4828-4771-AD21-9E2AA062009F}" presName="rootConnector" presStyleLbl="node3" presStyleIdx="0" presStyleCnt="7"/>
      <dgm:spPr/>
      <dgm:t>
        <a:bodyPr/>
        <a:lstStyle/>
        <a:p>
          <a:endParaRPr lang="es-ES"/>
        </a:p>
      </dgm:t>
    </dgm:pt>
    <dgm:pt modelId="{05DDE06A-BDE4-4E05-B56B-96F9705AE096}" type="pres">
      <dgm:prSet presAssocID="{FB350010-4828-4771-AD21-9E2AA062009F}" presName="hierChild4" presStyleCnt="0"/>
      <dgm:spPr/>
    </dgm:pt>
    <dgm:pt modelId="{E5C8172A-247C-4CC4-945B-50A2B69F94E1}" type="pres">
      <dgm:prSet presAssocID="{FB350010-4828-4771-AD21-9E2AA062009F}" presName="hierChild5" presStyleCnt="0"/>
      <dgm:spPr/>
    </dgm:pt>
    <dgm:pt modelId="{00CA9B34-0B4B-42BB-999C-E710DF40E753}" type="pres">
      <dgm:prSet presAssocID="{38DAC481-FBB3-464B-923B-1E14D37FA9E4}" presName="Name37" presStyleLbl="parChTrans1D3" presStyleIdx="1" presStyleCnt="7"/>
      <dgm:spPr/>
      <dgm:t>
        <a:bodyPr/>
        <a:lstStyle/>
        <a:p>
          <a:endParaRPr lang="es-ES"/>
        </a:p>
      </dgm:t>
    </dgm:pt>
    <dgm:pt modelId="{B5703019-CCCB-40CB-B16F-C2F31B306308}" type="pres">
      <dgm:prSet presAssocID="{B47223E2-DC85-424E-8D7F-B82D0E3FE260}" presName="hierRoot2" presStyleCnt="0">
        <dgm:presLayoutVars>
          <dgm:hierBranch val="init"/>
        </dgm:presLayoutVars>
      </dgm:prSet>
      <dgm:spPr/>
    </dgm:pt>
    <dgm:pt modelId="{A985FA43-B3D7-4BED-A317-1BB0ECC75189}" type="pres">
      <dgm:prSet presAssocID="{B47223E2-DC85-424E-8D7F-B82D0E3FE260}" presName="rootComposite" presStyleCnt="0"/>
      <dgm:spPr/>
    </dgm:pt>
    <dgm:pt modelId="{F54852EB-54C5-4E02-9004-A472EB734DC2}" type="pres">
      <dgm:prSet presAssocID="{B47223E2-DC85-424E-8D7F-B82D0E3FE260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E9985B6-80EE-4FFB-B393-B9828C847C85}" type="pres">
      <dgm:prSet presAssocID="{B47223E2-DC85-424E-8D7F-B82D0E3FE260}" presName="rootConnector" presStyleLbl="node3" presStyleIdx="1" presStyleCnt="7"/>
      <dgm:spPr/>
      <dgm:t>
        <a:bodyPr/>
        <a:lstStyle/>
        <a:p>
          <a:endParaRPr lang="es-ES"/>
        </a:p>
      </dgm:t>
    </dgm:pt>
    <dgm:pt modelId="{19DC6293-C0DE-4CB1-8F61-2D9470BE39F7}" type="pres">
      <dgm:prSet presAssocID="{B47223E2-DC85-424E-8D7F-B82D0E3FE260}" presName="hierChild4" presStyleCnt="0"/>
      <dgm:spPr/>
    </dgm:pt>
    <dgm:pt modelId="{83D6C872-CFDE-4604-95C6-10B1428F89D6}" type="pres">
      <dgm:prSet presAssocID="{B47223E2-DC85-424E-8D7F-B82D0E3FE260}" presName="hierChild5" presStyleCnt="0"/>
      <dgm:spPr/>
    </dgm:pt>
    <dgm:pt modelId="{96A84A25-D1AF-4F3D-8810-50F58AB88ADB}" type="pres">
      <dgm:prSet presAssocID="{1AB2EEAC-E849-4B80-A117-9B32EDEE0F79}" presName="hierChild5" presStyleCnt="0"/>
      <dgm:spPr/>
    </dgm:pt>
    <dgm:pt modelId="{C74D7621-8FAB-4CEE-A73B-24EAE1D54F10}" type="pres">
      <dgm:prSet presAssocID="{01890F6A-F12B-4C7C-B011-DE4BBA0B5905}" presName="Name37" presStyleLbl="parChTrans1D2" presStyleIdx="3" presStyleCnt="6"/>
      <dgm:spPr/>
      <dgm:t>
        <a:bodyPr/>
        <a:lstStyle/>
        <a:p>
          <a:endParaRPr lang="es-ES"/>
        </a:p>
      </dgm:t>
    </dgm:pt>
    <dgm:pt modelId="{FF3570C1-5924-46F1-9535-9C7E0B7E6EC8}" type="pres">
      <dgm:prSet presAssocID="{F7CD45B3-BCAF-4B51-B010-84D9D3F6B50F}" presName="hierRoot2" presStyleCnt="0">
        <dgm:presLayoutVars>
          <dgm:hierBranch val="init"/>
        </dgm:presLayoutVars>
      </dgm:prSet>
      <dgm:spPr/>
    </dgm:pt>
    <dgm:pt modelId="{8492038F-F084-483D-A26B-253D6AAD578E}" type="pres">
      <dgm:prSet presAssocID="{F7CD45B3-BCAF-4B51-B010-84D9D3F6B50F}" presName="rootComposite" presStyleCnt="0"/>
      <dgm:spPr/>
    </dgm:pt>
    <dgm:pt modelId="{541D1C59-B3A6-4B2E-98CD-A12ED0F73E99}" type="pres">
      <dgm:prSet presAssocID="{F7CD45B3-BCAF-4B51-B010-84D9D3F6B50F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E6BDC9D-1C4A-49CD-B860-2BF660D257A1}" type="pres">
      <dgm:prSet presAssocID="{F7CD45B3-BCAF-4B51-B010-84D9D3F6B50F}" presName="rootConnector" presStyleLbl="node2" presStyleIdx="3" presStyleCnt="6"/>
      <dgm:spPr/>
      <dgm:t>
        <a:bodyPr/>
        <a:lstStyle/>
        <a:p>
          <a:endParaRPr lang="es-ES"/>
        </a:p>
      </dgm:t>
    </dgm:pt>
    <dgm:pt modelId="{C14DB0FD-39DD-44FA-9132-46108E2AA575}" type="pres">
      <dgm:prSet presAssocID="{F7CD45B3-BCAF-4B51-B010-84D9D3F6B50F}" presName="hierChild4" presStyleCnt="0"/>
      <dgm:spPr/>
    </dgm:pt>
    <dgm:pt modelId="{5AC59474-1C84-4FD3-B44A-CF3BC51DAEAB}" type="pres">
      <dgm:prSet presAssocID="{7460EB1F-AA27-4616-8512-86ABCC17E606}" presName="Name37" presStyleLbl="parChTrans1D3" presStyleIdx="2" presStyleCnt="7"/>
      <dgm:spPr/>
      <dgm:t>
        <a:bodyPr/>
        <a:lstStyle/>
        <a:p>
          <a:endParaRPr lang="es-ES"/>
        </a:p>
      </dgm:t>
    </dgm:pt>
    <dgm:pt modelId="{BE6613CD-8775-4C5B-AC85-ACD5CFBEF68E}" type="pres">
      <dgm:prSet presAssocID="{F9274DF6-71B1-47B7-81BD-58B38A360E44}" presName="hierRoot2" presStyleCnt="0">
        <dgm:presLayoutVars>
          <dgm:hierBranch val="init"/>
        </dgm:presLayoutVars>
      </dgm:prSet>
      <dgm:spPr/>
    </dgm:pt>
    <dgm:pt modelId="{DE08F7CA-0A0A-4BFC-99ED-9BCE057C3857}" type="pres">
      <dgm:prSet presAssocID="{F9274DF6-71B1-47B7-81BD-58B38A360E44}" presName="rootComposite" presStyleCnt="0"/>
      <dgm:spPr/>
    </dgm:pt>
    <dgm:pt modelId="{893F6AF6-50EC-42B5-92CA-C39E6FFBE808}" type="pres">
      <dgm:prSet presAssocID="{F9274DF6-71B1-47B7-81BD-58B38A360E44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D5824DD-95CA-4642-B677-B8EAD8F9A446}" type="pres">
      <dgm:prSet presAssocID="{F9274DF6-71B1-47B7-81BD-58B38A360E44}" presName="rootConnector" presStyleLbl="node3" presStyleIdx="2" presStyleCnt="7"/>
      <dgm:spPr/>
      <dgm:t>
        <a:bodyPr/>
        <a:lstStyle/>
        <a:p>
          <a:endParaRPr lang="es-ES"/>
        </a:p>
      </dgm:t>
    </dgm:pt>
    <dgm:pt modelId="{46BEA679-78B7-4557-88CE-2DAA4618AC2E}" type="pres">
      <dgm:prSet presAssocID="{F9274DF6-71B1-47B7-81BD-58B38A360E44}" presName="hierChild4" presStyleCnt="0"/>
      <dgm:spPr/>
    </dgm:pt>
    <dgm:pt modelId="{2698CE60-13B7-4DCC-A24B-3B94278BE464}" type="pres">
      <dgm:prSet presAssocID="{F9274DF6-71B1-47B7-81BD-58B38A360E44}" presName="hierChild5" presStyleCnt="0"/>
      <dgm:spPr/>
    </dgm:pt>
    <dgm:pt modelId="{F990FDE4-10A2-4D12-A40C-C1F58AF7D793}" type="pres">
      <dgm:prSet presAssocID="{F7CD45B3-BCAF-4B51-B010-84D9D3F6B50F}" presName="hierChild5" presStyleCnt="0"/>
      <dgm:spPr/>
    </dgm:pt>
    <dgm:pt modelId="{FEE16EF3-CB01-48E2-875C-0E29375A97C8}" type="pres">
      <dgm:prSet presAssocID="{5CD2F0DE-E483-4153-833C-986D1C9BB9DB}" presName="hierChild3" presStyleCnt="0"/>
      <dgm:spPr/>
    </dgm:pt>
    <dgm:pt modelId="{3DA9F2B9-2FF7-4726-AB2F-DCEABAD93BD8}" type="pres">
      <dgm:prSet presAssocID="{2624D540-CE87-4A37-A545-38B5E4019B6F}" presName="hierRoot1" presStyleCnt="0">
        <dgm:presLayoutVars>
          <dgm:hierBranch val="init"/>
        </dgm:presLayoutVars>
      </dgm:prSet>
      <dgm:spPr/>
    </dgm:pt>
    <dgm:pt modelId="{FC58A167-B10C-4007-BDE0-0DD933294A5F}" type="pres">
      <dgm:prSet presAssocID="{2624D540-CE87-4A37-A545-38B5E4019B6F}" presName="rootComposite1" presStyleCnt="0"/>
      <dgm:spPr/>
    </dgm:pt>
    <dgm:pt modelId="{E7735836-FFB6-479C-A990-C59327D798B9}" type="pres">
      <dgm:prSet presAssocID="{2624D540-CE87-4A37-A545-38B5E4019B6F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991624D-BFE1-461F-B928-3C19D28C9EAA}" type="pres">
      <dgm:prSet presAssocID="{2624D540-CE87-4A37-A545-38B5E4019B6F}" presName="rootConnector1" presStyleLbl="node1" presStyleIdx="0" presStyleCnt="0"/>
      <dgm:spPr/>
      <dgm:t>
        <a:bodyPr/>
        <a:lstStyle/>
        <a:p>
          <a:endParaRPr lang="es-ES"/>
        </a:p>
      </dgm:t>
    </dgm:pt>
    <dgm:pt modelId="{E9572B93-BE82-4EF7-AF1F-46CDC733D211}" type="pres">
      <dgm:prSet presAssocID="{2624D540-CE87-4A37-A545-38B5E4019B6F}" presName="hierChild2" presStyleCnt="0"/>
      <dgm:spPr/>
    </dgm:pt>
    <dgm:pt modelId="{59E5DF44-8744-488F-8BFB-CB9A883CA5C0}" type="pres">
      <dgm:prSet presAssocID="{334B9C59-FE94-4E98-960B-D83EABDB74C7}" presName="Name37" presStyleLbl="parChTrans1D2" presStyleIdx="4" presStyleCnt="6"/>
      <dgm:spPr/>
      <dgm:t>
        <a:bodyPr/>
        <a:lstStyle/>
        <a:p>
          <a:endParaRPr lang="es-ES"/>
        </a:p>
      </dgm:t>
    </dgm:pt>
    <dgm:pt modelId="{E4F026CC-C37D-448B-ADC6-7A5820C7599D}" type="pres">
      <dgm:prSet presAssocID="{488BF971-3F82-45C7-83E6-416E827ECBD8}" presName="hierRoot2" presStyleCnt="0">
        <dgm:presLayoutVars>
          <dgm:hierBranch val="init"/>
        </dgm:presLayoutVars>
      </dgm:prSet>
      <dgm:spPr/>
    </dgm:pt>
    <dgm:pt modelId="{189C4AB4-71BE-483F-BABB-8A46DC529AFB}" type="pres">
      <dgm:prSet presAssocID="{488BF971-3F82-45C7-83E6-416E827ECBD8}" presName="rootComposite" presStyleCnt="0"/>
      <dgm:spPr/>
    </dgm:pt>
    <dgm:pt modelId="{ADF1481A-6CE1-4E10-855E-76EE0910E3D2}" type="pres">
      <dgm:prSet presAssocID="{488BF971-3F82-45C7-83E6-416E827ECBD8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8C73F9F-E1D5-439D-B300-2C55D6597726}" type="pres">
      <dgm:prSet presAssocID="{488BF971-3F82-45C7-83E6-416E827ECBD8}" presName="rootConnector" presStyleLbl="node2" presStyleIdx="4" presStyleCnt="6"/>
      <dgm:spPr/>
      <dgm:t>
        <a:bodyPr/>
        <a:lstStyle/>
        <a:p>
          <a:endParaRPr lang="es-ES"/>
        </a:p>
      </dgm:t>
    </dgm:pt>
    <dgm:pt modelId="{29E36067-D459-42F2-9CFF-579CA92C9BB2}" type="pres">
      <dgm:prSet presAssocID="{488BF971-3F82-45C7-83E6-416E827ECBD8}" presName="hierChild4" presStyleCnt="0"/>
      <dgm:spPr/>
    </dgm:pt>
    <dgm:pt modelId="{F0748BCB-F080-4FDA-A5E0-C19371BE2E12}" type="pres">
      <dgm:prSet presAssocID="{CD311C71-7FF2-4098-8787-159444FCB026}" presName="Name37" presStyleLbl="parChTrans1D3" presStyleIdx="3" presStyleCnt="7"/>
      <dgm:spPr/>
      <dgm:t>
        <a:bodyPr/>
        <a:lstStyle/>
        <a:p>
          <a:endParaRPr lang="es-ES"/>
        </a:p>
      </dgm:t>
    </dgm:pt>
    <dgm:pt modelId="{562A3C47-E1B6-4EB4-AAD8-B0DCDEF16920}" type="pres">
      <dgm:prSet presAssocID="{C82BE0D8-F738-45A0-85E6-7F1BA479296A}" presName="hierRoot2" presStyleCnt="0">
        <dgm:presLayoutVars>
          <dgm:hierBranch val="init"/>
        </dgm:presLayoutVars>
      </dgm:prSet>
      <dgm:spPr/>
    </dgm:pt>
    <dgm:pt modelId="{97FAEFE5-2C08-4A52-9AA9-71DE8059E814}" type="pres">
      <dgm:prSet presAssocID="{C82BE0D8-F738-45A0-85E6-7F1BA479296A}" presName="rootComposite" presStyleCnt="0"/>
      <dgm:spPr/>
    </dgm:pt>
    <dgm:pt modelId="{0E562A50-F719-4547-B4D1-1FBCB3118BBA}" type="pres">
      <dgm:prSet presAssocID="{C82BE0D8-F738-45A0-85E6-7F1BA479296A}" presName="rootText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FD576D0-C8A2-444A-ABDB-782BC3F635C9}" type="pres">
      <dgm:prSet presAssocID="{C82BE0D8-F738-45A0-85E6-7F1BA479296A}" presName="rootConnector" presStyleLbl="node3" presStyleIdx="3" presStyleCnt="7"/>
      <dgm:spPr/>
      <dgm:t>
        <a:bodyPr/>
        <a:lstStyle/>
        <a:p>
          <a:endParaRPr lang="es-ES"/>
        </a:p>
      </dgm:t>
    </dgm:pt>
    <dgm:pt modelId="{B5F9DFD7-248B-4B32-A338-AF1CF8390114}" type="pres">
      <dgm:prSet presAssocID="{C82BE0D8-F738-45A0-85E6-7F1BA479296A}" presName="hierChild4" presStyleCnt="0"/>
      <dgm:spPr/>
    </dgm:pt>
    <dgm:pt modelId="{D16B9E71-B80F-47A5-9B67-293433F0228D}" type="pres">
      <dgm:prSet presAssocID="{C82BE0D8-F738-45A0-85E6-7F1BA479296A}" presName="hierChild5" presStyleCnt="0"/>
      <dgm:spPr/>
    </dgm:pt>
    <dgm:pt modelId="{D54B8499-4664-4BB2-998D-90B7AFB8B31A}" type="pres">
      <dgm:prSet presAssocID="{6347B452-85BB-49E7-8C00-2EFDB94F9623}" presName="Name37" presStyleLbl="parChTrans1D3" presStyleIdx="4" presStyleCnt="7"/>
      <dgm:spPr/>
      <dgm:t>
        <a:bodyPr/>
        <a:lstStyle/>
        <a:p>
          <a:endParaRPr lang="es-ES"/>
        </a:p>
      </dgm:t>
    </dgm:pt>
    <dgm:pt modelId="{53E12FAD-B2BC-4787-8359-0C0782597F61}" type="pres">
      <dgm:prSet presAssocID="{F8C31D40-9591-43FD-8DD6-9B28A041661A}" presName="hierRoot2" presStyleCnt="0">
        <dgm:presLayoutVars>
          <dgm:hierBranch val="init"/>
        </dgm:presLayoutVars>
      </dgm:prSet>
      <dgm:spPr/>
    </dgm:pt>
    <dgm:pt modelId="{092751E2-9308-4AB4-AD8F-4771E2E44B9A}" type="pres">
      <dgm:prSet presAssocID="{F8C31D40-9591-43FD-8DD6-9B28A041661A}" presName="rootComposite" presStyleCnt="0"/>
      <dgm:spPr/>
    </dgm:pt>
    <dgm:pt modelId="{CE3C4098-80AC-415B-9B1C-761ACCCF1961}" type="pres">
      <dgm:prSet presAssocID="{F8C31D40-9591-43FD-8DD6-9B28A041661A}" presName="rootText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3B1AF94-DD9F-443B-829E-946DAB380C3F}" type="pres">
      <dgm:prSet presAssocID="{F8C31D40-9591-43FD-8DD6-9B28A041661A}" presName="rootConnector" presStyleLbl="node3" presStyleIdx="4" presStyleCnt="7"/>
      <dgm:spPr/>
      <dgm:t>
        <a:bodyPr/>
        <a:lstStyle/>
        <a:p>
          <a:endParaRPr lang="es-ES"/>
        </a:p>
      </dgm:t>
    </dgm:pt>
    <dgm:pt modelId="{A451BFF1-85BD-49EE-960E-54EC3D402E5D}" type="pres">
      <dgm:prSet presAssocID="{F8C31D40-9591-43FD-8DD6-9B28A041661A}" presName="hierChild4" presStyleCnt="0"/>
      <dgm:spPr/>
    </dgm:pt>
    <dgm:pt modelId="{64247503-F24C-4FC1-B9F1-E68E8A8A0DCF}" type="pres">
      <dgm:prSet presAssocID="{F8C31D40-9591-43FD-8DD6-9B28A041661A}" presName="hierChild5" presStyleCnt="0"/>
      <dgm:spPr/>
    </dgm:pt>
    <dgm:pt modelId="{E828CDB7-800A-4B70-AED2-58F165050640}" type="pres">
      <dgm:prSet presAssocID="{488BF971-3F82-45C7-83E6-416E827ECBD8}" presName="hierChild5" presStyleCnt="0"/>
      <dgm:spPr/>
    </dgm:pt>
    <dgm:pt modelId="{62FDB026-B123-4233-9181-7E35F5B2BA38}" type="pres">
      <dgm:prSet presAssocID="{7FCC6E91-AADD-4193-9290-8F28B248461D}" presName="Name37" presStyleLbl="parChTrans1D2" presStyleIdx="5" presStyleCnt="6"/>
      <dgm:spPr/>
      <dgm:t>
        <a:bodyPr/>
        <a:lstStyle/>
        <a:p>
          <a:endParaRPr lang="es-ES"/>
        </a:p>
      </dgm:t>
    </dgm:pt>
    <dgm:pt modelId="{B106E27B-A5EE-40A9-987B-2506D4B10666}" type="pres">
      <dgm:prSet presAssocID="{D3707EBA-7FC3-433F-AAEA-4EAF9264DC27}" presName="hierRoot2" presStyleCnt="0">
        <dgm:presLayoutVars>
          <dgm:hierBranch val="init"/>
        </dgm:presLayoutVars>
      </dgm:prSet>
      <dgm:spPr/>
    </dgm:pt>
    <dgm:pt modelId="{1EF6BA6C-A61B-410A-A2DA-43040761960E}" type="pres">
      <dgm:prSet presAssocID="{D3707EBA-7FC3-433F-AAEA-4EAF9264DC27}" presName="rootComposite" presStyleCnt="0"/>
      <dgm:spPr/>
    </dgm:pt>
    <dgm:pt modelId="{D87E9F53-32C3-4682-A9F8-EC8319B0B98C}" type="pres">
      <dgm:prSet presAssocID="{D3707EBA-7FC3-433F-AAEA-4EAF9264DC27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3FEA979-F32C-4259-9314-4D43CAA9C694}" type="pres">
      <dgm:prSet presAssocID="{D3707EBA-7FC3-433F-AAEA-4EAF9264DC27}" presName="rootConnector" presStyleLbl="node2" presStyleIdx="5" presStyleCnt="6"/>
      <dgm:spPr/>
      <dgm:t>
        <a:bodyPr/>
        <a:lstStyle/>
        <a:p>
          <a:endParaRPr lang="es-ES"/>
        </a:p>
      </dgm:t>
    </dgm:pt>
    <dgm:pt modelId="{6F283A3D-94BC-491F-95D1-B0AF3B7B4676}" type="pres">
      <dgm:prSet presAssocID="{D3707EBA-7FC3-433F-AAEA-4EAF9264DC27}" presName="hierChild4" presStyleCnt="0"/>
      <dgm:spPr/>
    </dgm:pt>
    <dgm:pt modelId="{54F350C5-FB48-421A-AF16-FFDB66A0F3BA}" type="pres">
      <dgm:prSet presAssocID="{CBC29B76-F320-47B6-9A89-A829F09B85AF}" presName="Name37" presStyleLbl="parChTrans1D3" presStyleIdx="5" presStyleCnt="7"/>
      <dgm:spPr/>
      <dgm:t>
        <a:bodyPr/>
        <a:lstStyle/>
        <a:p>
          <a:endParaRPr lang="es-ES"/>
        </a:p>
      </dgm:t>
    </dgm:pt>
    <dgm:pt modelId="{5EEF4530-FF49-4AC4-B4A9-4B2F5AB23FA4}" type="pres">
      <dgm:prSet presAssocID="{3E848A4C-1799-4585-87E7-C49FFA523285}" presName="hierRoot2" presStyleCnt="0">
        <dgm:presLayoutVars>
          <dgm:hierBranch val="init"/>
        </dgm:presLayoutVars>
      </dgm:prSet>
      <dgm:spPr/>
    </dgm:pt>
    <dgm:pt modelId="{A5EB4D73-1FEA-4852-93BE-0EC9EB468FE6}" type="pres">
      <dgm:prSet presAssocID="{3E848A4C-1799-4585-87E7-C49FFA523285}" presName="rootComposite" presStyleCnt="0"/>
      <dgm:spPr/>
    </dgm:pt>
    <dgm:pt modelId="{F1D045F9-D66E-4C91-837A-DD5393632902}" type="pres">
      <dgm:prSet presAssocID="{3E848A4C-1799-4585-87E7-C49FFA523285}" presName="rootText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541A725-D1B7-4F96-8E47-CCBCF60EE3BD}" type="pres">
      <dgm:prSet presAssocID="{3E848A4C-1799-4585-87E7-C49FFA523285}" presName="rootConnector" presStyleLbl="node3" presStyleIdx="5" presStyleCnt="7"/>
      <dgm:spPr/>
      <dgm:t>
        <a:bodyPr/>
        <a:lstStyle/>
        <a:p>
          <a:endParaRPr lang="es-ES"/>
        </a:p>
      </dgm:t>
    </dgm:pt>
    <dgm:pt modelId="{68B7E018-810A-47DB-A489-99E6E5588A8C}" type="pres">
      <dgm:prSet presAssocID="{3E848A4C-1799-4585-87E7-C49FFA523285}" presName="hierChild4" presStyleCnt="0"/>
      <dgm:spPr/>
    </dgm:pt>
    <dgm:pt modelId="{DE967AA5-7297-443D-9BEB-05C9FE25908F}" type="pres">
      <dgm:prSet presAssocID="{3E848A4C-1799-4585-87E7-C49FFA523285}" presName="hierChild5" presStyleCnt="0"/>
      <dgm:spPr/>
    </dgm:pt>
    <dgm:pt modelId="{6E54976F-6EE3-4D36-B2B1-31A5ACFC08B6}" type="pres">
      <dgm:prSet presAssocID="{190E9758-75F4-4C67-AE61-C31DCF80389D}" presName="Name37" presStyleLbl="parChTrans1D3" presStyleIdx="6" presStyleCnt="7"/>
      <dgm:spPr/>
      <dgm:t>
        <a:bodyPr/>
        <a:lstStyle/>
        <a:p>
          <a:endParaRPr lang="es-ES"/>
        </a:p>
      </dgm:t>
    </dgm:pt>
    <dgm:pt modelId="{AF6131CB-7D1E-46B1-870F-351EAF76C968}" type="pres">
      <dgm:prSet presAssocID="{5E22C599-E188-430F-8C93-9FEAAC915726}" presName="hierRoot2" presStyleCnt="0">
        <dgm:presLayoutVars>
          <dgm:hierBranch val="init"/>
        </dgm:presLayoutVars>
      </dgm:prSet>
      <dgm:spPr/>
    </dgm:pt>
    <dgm:pt modelId="{C0005551-E03C-4E04-8FF4-BBAC90AFC040}" type="pres">
      <dgm:prSet presAssocID="{5E22C599-E188-430F-8C93-9FEAAC915726}" presName="rootComposite" presStyleCnt="0"/>
      <dgm:spPr/>
    </dgm:pt>
    <dgm:pt modelId="{1A78D4EE-9B03-4A69-B0DB-D1AF2AA236E4}" type="pres">
      <dgm:prSet presAssocID="{5E22C599-E188-430F-8C93-9FEAAC915726}" presName="rootText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68E5DD0-7178-44C9-9FC3-80D5EB7CA396}" type="pres">
      <dgm:prSet presAssocID="{5E22C599-E188-430F-8C93-9FEAAC915726}" presName="rootConnector" presStyleLbl="node3" presStyleIdx="6" presStyleCnt="7"/>
      <dgm:spPr/>
      <dgm:t>
        <a:bodyPr/>
        <a:lstStyle/>
        <a:p>
          <a:endParaRPr lang="es-ES"/>
        </a:p>
      </dgm:t>
    </dgm:pt>
    <dgm:pt modelId="{80302317-19A7-4FF6-B720-D03B3BAE7774}" type="pres">
      <dgm:prSet presAssocID="{5E22C599-E188-430F-8C93-9FEAAC915726}" presName="hierChild4" presStyleCnt="0"/>
      <dgm:spPr/>
    </dgm:pt>
    <dgm:pt modelId="{A6FC6CFD-D85B-477C-8907-A9BB9BF8C950}" type="pres">
      <dgm:prSet presAssocID="{5E22C599-E188-430F-8C93-9FEAAC915726}" presName="hierChild5" presStyleCnt="0"/>
      <dgm:spPr/>
    </dgm:pt>
    <dgm:pt modelId="{D40E747F-FE96-47DD-9FD7-49E33D395499}" type="pres">
      <dgm:prSet presAssocID="{D3707EBA-7FC3-433F-AAEA-4EAF9264DC27}" presName="hierChild5" presStyleCnt="0"/>
      <dgm:spPr/>
    </dgm:pt>
    <dgm:pt modelId="{5C4A4907-A7CF-409C-BAD0-02DF97BB4F5D}" type="pres">
      <dgm:prSet presAssocID="{2624D540-CE87-4A37-A545-38B5E4019B6F}" presName="hierChild3" presStyleCnt="0"/>
      <dgm:spPr/>
    </dgm:pt>
  </dgm:ptLst>
  <dgm:cxnLst>
    <dgm:cxn modelId="{964AEA0C-547B-47F5-A70B-E3B2D8E1CBB2}" type="presOf" srcId="{F9274DF6-71B1-47B7-81BD-58B38A360E44}" destId="{0D5824DD-95CA-4642-B677-B8EAD8F9A446}" srcOrd="1" destOrd="0" presId="urn:microsoft.com/office/officeart/2005/8/layout/orgChart1"/>
    <dgm:cxn modelId="{5A72EC8C-ED48-43E2-BAED-F5E38619E9C0}" type="presOf" srcId="{5E22C599-E188-430F-8C93-9FEAAC915726}" destId="{C68E5DD0-7178-44C9-9FC3-80D5EB7CA396}" srcOrd="1" destOrd="0" presId="urn:microsoft.com/office/officeart/2005/8/layout/orgChart1"/>
    <dgm:cxn modelId="{412C542A-5B15-453E-BC72-2228D5A33AB7}" type="presOf" srcId="{A6D9F878-0B03-48FB-BD57-5F57FB44F17A}" destId="{7D3CF37A-2FBB-43E7-95B9-6E9CD6FAADD0}" srcOrd="0" destOrd="0" presId="urn:microsoft.com/office/officeart/2005/8/layout/orgChart1"/>
    <dgm:cxn modelId="{4333054C-A791-4C22-9040-EE48C2496958}" srcId="{9DCE1D86-36B5-4A7C-B3E5-0DC76BA6A6CF}" destId="{A6927C66-EA85-4DD0-BE9F-BA9C22D1569C}" srcOrd="1" destOrd="0" parTransId="{79012E7E-202A-4505-8041-2CE4E83A9BB7}" sibTransId="{B04346E5-6611-4B24-8916-E8583FE82813}"/>
    <dgm:cxn modelId="{720EB75B-7317-4515-A58C-0639F8D55FC6}" type="presOf" srcId="{3E848A4C-1799-4585-87E7-C49FFA523285}" destId="{9541A725-D1B7-4F96-8E47-CCBCF60EE3BD}" srcOrd="1" destOrd="0" presId="urn:microsoft.com/office/officeart/2005/8/layout/orgChart1"/>
    <dgm:cxn modelId="{267156F1-C840-4C66-8988-E66D4DD76A62}" type="presOf" srcId="{A6927C66-EA85-4DD0-BE9F-BA9C22D1569C}" destId="{DE961DB5-0388-4077-9308-B00DAD8FC369}" srcOrd="0" destOrd="0" presId="urn:microsoft.com/office/officeart/2005/8/layout/orgChart1"/>
    <dgm:cxn modelId="{073834EC-937D-427F-BF9E-71E3CE00EB30}" type="presOf" srcId="{7FCC6E91-AADD-4193-9290-8F28B248461D}" destId="{62FDB026-B123-4233-9181-7E35F5B2BA38}" srcOrd="0" destOrd="0" presId="urn:microsoft.com/office/officeart/2005/8/layout/orgChart1"/>
    <dgm:cxn modelId="{F2E25B7D-468F-48CA-B015-245A578734E8}" type="presOf" srcId="{9DCE1D86-36B5-4A7C-B3E5-0DC76BA6A6CF}" destId="{0B6CF887-C832-46EC-8D84-7840D4826A25}" srcOrd="1" destOrd="0" presId="urn:microsoft.com/office/officeart/2005/8/layout/orgChart1"/>
    <dgm:cxn modelId="{7BF05FBC-6B67-4CE0-B33B-588CC6B220DA}" type="presOf" srcId="{14F53D66-1EEB-4B84-81CF-F7137898ED06}" destId="{6E08586F-3551-4DB5-B901-3A95D3F93B08}" srcOrd="0" destOrd="0" presId="urn:microsoft.com/office/officeart/2005/8/layout/orgChart1"/>
    <dgm:cxn modelId="{426B1C59-D12E-4E34-890E-AE607DB6F200}" type="presOf" srcId="{FB350010-4828-4771-AD21-9E2AA062009F}" destId="{21F2A6B4-42B3-42AE-9DC0-332D15BCAC39}" srcOrd="1" destOrd="0" presId="urn:microsoft.com/office/officeart/2005/8/layout/orgChart1"/>
    <dgm:cxn modelId="{103AC6D6-04A1-42E2-9BEE-D223F820D13D}" type="presOf" srcId="{6347B452-85BB-49E7-8C00-2EFDB94F9623}" destId="{D54B8499-4664-4BB2-998D-90B7AFB8B31A}" srcOrd="0" destOrd="0" presId="urn:microsoft.com/office/officeart/2005/8/layout/orgChart1"/>
    <dgm:cxn modelId="{89E1DB95-40CB-4B0C-BD44-FEAF30F40DAB}" srcId="{1AB2EEAC-E849-4B80-A117-9B32EDEE0F79}" destId="{FB350010-4828-4771-AD21-9E2AA062009F}" srcOrd="0" destOrd="0" parTransId="{C0E7A656-2268-49D1-83B7-57FEEE1B699E}" sibTransId="{0CDF3860-628E-489E-B1C3-2F6174434B72}"/>
    <dgm:cxn modelId="{F5806F56-7F41-42F7-A870-E745976B2DAD}" type="presOf" srcId="{D3707EBA-7FC3-433F-AAEA-4EAF9264DC27}" destId="{D87E9F53-32C3-4682-A9F8-EC8319B0B98C}" srcOrd="0" destOrd="0" presId="urn:microsoft.com/office/officeart/2005/8/layout/orgChart1"/>
    <dgm:cxn modelId="{79674092-BB87-46AB-A0E7-E80FD855B945}" srcId="{D985EB8C-A148-4838-BBB7-EB545D34F36B}" destId="{2624D540-CE87-4A37-A545-38B5E4019B6F}" srcOrd="2" destOrd="0" parTransId="{5FE3A22E-21E5-4AF2-A6D0-6FADB091D11B}" sibTransId="{F2C9B433-BEBC-4B76-9139-DDD2FD27B184}"/>
    <dgm:cxn modelId="{10B38C9F-DB84-4595-A174-29263DEC8A1E}" srcId="{1AB2EEAC-E849-4B80-A117-9B32EDEE0F79}" destId="{B47223E2-DC85-424E-8D7F-B82D0E3FE260}" srcOrd="1" destOrd="0" parTransId="{38DAC481-FBB3-464B-923B-1E14D37FA9E4}" sibTransId="{A2D11497-6DB3-4303-B77C-AC6986B68EA2}"/>
    <dgm:cxn modelId="{BAA4C965-60D7-413B-8B10-7FA25F29B050}" type="presOf" srcId="{C0E7A656-2268-49D1-83B7-57FEEE1B699E}" destId="{45508177-387D-4BA2-B850-E0E519D6EF91}" srcOrd="0" destOrd="0" presId="urn:microsoft.com/office/officeart/2005/8/layout/orgChart1"/>
    <dgm:cxn modelId="{DE694BC5-F353-41C3-9C81-5DEC40824620}" srcId="{2624D540-CE87-4A37-A545-38B5E4019B6F}" destId="{488BF971-3F82-45C7-83E6-416E827ECBD8}" srcOrd="0" destOrd="0" parTransId="{334B9C59-FE94-4E98-960B-D83EABDB74C7}" sibTransId="{CC44CC21-5A5B-4210-BBB1-A3F76668259F}"/>
    <dgm:cxn modelId="{E56D2887-A794-4A34-B18F-8BD1E306A05B}" type="presOf" srcId="{F7CD45B3-BCAF-4B51-B010-84D9D3F6B50F}" destId="{8E6BDC9D-1C4A-49CD-B860-2BF660D257A1}" srcOrd="1" destOrd="0" presId="urn:microsoft.com/office/officeart/2005/8/layout/orgChart1"/>
    <dgm:cxn modelId="{12F19ACA-23C1-48A3-A9D4-7E3D87AB0580}" type="presOf" srcId="{F9274DF6-71B1-47B7-81BD-58B38A360E44}" destId="{893F6AF6-50EC-42B5-92CA-C39E6FFBE808}" srcOrd="0" destOrd="0" presId="urn:microsoft.com/office/officeart/2005/8/layout/orgChart1"/>
    <dgm:cxn modelId="{57F0BD3C-36F3-4A76-8359-06D24F1D2886}" type="presOf" srcId="{2624D540-CE87-4A37-A545-38B5E4019B6F}" destId="{E7735836-FFB6-479C-A990-C59327D798B9}" srcOrd="0" destOrd="0" presId="urn:microsoft.com/office/officeart/2005/8/layout/orgChart1"/>
    <dgm:cxn modelId="{25215FD5-B9EF-49A9-97A2-7FA5DF9AA4F8}" type="presOf" srcId="{488BF971-3F82-45C7-83E6-416E827ECBD8}" destId="{F8C73F9F-E1D5-439D-B300-2C55D6597726}" srcOrd="1" destOrd="0" presId="urn:microsoft.com/office/officeart/2005/8/layout/orgChart1"/>
    <dgm:cxn modelId="{9A91C891-A868-4DB3-BE36-BD0E14E47B58}" type="presOf" srcId="{3E848A4C-1799-4585-87E7-C49FFA523285}" destId="{F1D045F9-D66E-4C91-837A-DD5393632902}" srcOrd="0" destOrd="0" presId="urn:microsoft.com/office/officeart/2005/8/layout/orgChart1"/>
    <dgm:cxn modelId="{9252A6C0-3E49-44C0-9FB2-15343D1BC57E}" srcId="{F7CD45B3-BCAF-4B51-B010-84D9D3F6B50F}" destId="{F9274DF6-71B1-47B7-81BD-58B38A360E44}" srcOrd="0" destOrd="0" parTransId="{7460EB1F-AA27-4616-8512-86ABCC17E606}" sibTransId="{4A1D3A92-D177-4EC9-8501-07E7E04A3789}"/>
    <dgm:cxn modelId="{0437B19C-65AC-42B3-9C80-AFA108694C8F}" type="presOf" srcId="{5E22C599-E188-430F-8C93-9FEAAC915726}" destId="{1A78D4EE-9B03-4A69-B0DB-D1AF2AA236E4}" srcOrd="0" destOrd="0" presId="urn:microsoft.com/office/officeart/2005/8/layout/orgChart1"/>
    <dgm:cxn modelId="{0E30C516-7346-4DC1-B8DD-6F554BF8496B}" type="presOf" srcId="{1AB2EEAC-E849-4B80-A117-9B32EDEE0F79}" destId="{880DFFF2-2DFB-452D-AA42-8EBEF7944B8F}" srcOrd="1" destOrd="0" presId="urn:microsoft.com/office/officeart/2005/8/layout/orgChart1"/>
    <dgm:cxn modelId="{B9D50E93-34B8-4628-BEEE-57C5525D9699}" type="presOf" srcId="{D985EB8C-A148-4838-BBB7-EB545D34F36B}" destId="{EF70698B-5BCC-413C-9701-0CD037552E51}" srcOrd="0" destOrd="0" presId="urn:microsoft.com/office/officeart/2005/8/layout/orgChart1"/>
    <dgm:cxn modelId="{0D7C2501-693E-4B54-ABE5-213BAD8954B1}" type="presOf" srcId="{C82BE0D8-F738-45A0-85E6-7F1BA479296A}" destId="{EFD576D0-C8A2-444A-ABDB-782BC3F635C9}" srcOrd="1" destOrd="0" presId="urn:microsoft.com/office/officeart/2005/8/layout/orgChart1"/>
    <dgm:cxn modelId="{BCDEB824-FB3E-4C30-BA78-155D661621D8}" type="presOf" srcId="{1AB2EEAC-E849-4B80-A117-9B32EDEE0F79}" destId="{755D1D8A-18A7-4D1F-A9FE-AA1DC765B25D}" srcOrd="0" destOrd="0" presId="urn:microsoft.com/office/officeart/2005/8/layout/orgChart1"/>
    <dgm:cxn modelId="{D0B4FA09-5652-4D01-BB59-F7FB11B45DF1}" srcId="{488BF971-3F82-45C7-83E6-416E827ECBD8}" destId="{C82BE0D8-F738-45A0-85E6-7F1BA479296A}" srcOrd="0" destOrd="0" parTransId="{CD311C71-7FF2-4098-8787-159444FCB026}" sibTransId="{10659D07-224E-4DBD-83EA-037926D737AE}"/>
    <dgm:cxn modelId="{25C46D77-6038-4822-93F7-76D3C73DFBD9}" srcId="{2624D540-CE87-4A37-A545-38B5E4019B6F}" destId="{D3707EBA-7FC3-433F-AAEA-4EAF9264DC27}" srcOrd="1" destOrd="0" parTransId="{7FCC6E91-AADD-4193-9290-8F28B248461D}" sibTransId="{A7A3D1DD-2508-4A5A-9270-8CC108FAB30B}"/>
    <dgm:cxn modelId="{3E0DF622-D129-4699-8AE7-4271DE17E6CB}" type="presOf" srcId="{F7CD45B3-BCAF-4B51-B010-84D9D3F6B50F}" destId="{541D1C59-B3A6-4B2E-98CD-A12ED0F73E99}" srcOrd="0" destOrd="0" presId="urn:microsoft.com/office/officeart/2005/8/layout/orgChart1"/>
    <dgm:cxn modelId="{1D55E63B-1D45-4C48-9902-0D6107B371A1}" type="presOf" srcId="{334B9C59-FE94-4E98-960B-D83EABDB74C7}" destId="{59E5DF44-8744-488F-8BFB-CB9A883CA5C0}" srcOrd="0" destOrd="0" presId="urn:microsoft.com/office/officeart/2005/8/layout/orgChart1"/>
    <dgm:cxn modelId="{782BC535-D9D2-42E1-8F0F-4F00A2E27730}" type="presOf" srcId="{5CD2F0DE-E483-4153-833C-986D1C9BB9DB}" destId="{BFDB8CDA-FBB5-433C-A306-86B9A8E61772}" srcOrd="1" destOrd="0" presId="urn:microsoft.com/office/officeart/2005/8/layout/orgChart1"/>
    <dgm:cxn modelId="{F7CF58FD-80BA-45B5-AB45-870B10C56F5B}" srcId="{9DCE1D86-36B5-4A7C-B3E5-0DC76BA6A6CF}" destId="{14F53D66-1EEB-4B84-81CF-F7137898ED06}" srcOrd="0" destOrd="0" parTransId="{C4605CC9-E8A4-4C3E-94F1-50D479FCA714}" sibTransId="{CACA6497-972A-4F7F-964A-37DEEED5FD95}"/>
    <dgm:cxn modelId="{BFE56962-E867-4CC8-A777-813B3441A118}" type="presOf" srcId="{190E9758-75F4-4C67-AE61-C31DCF80389D}" destId="{6E54976F-6EE3-4D36-B2B1-31A5ACFC08B6}" srcOrd="0" destOrd="0" presId="urn:microsoft.com/office/officeart/2005/8/layout/orgChart1"/>
    <dgm:cxn modelId="{60389394-5CCC-428C-98A0-AE218B1F6E59}" type="presOf" srcId="{38DAC481-FBB3-464B-923B-1E14D37FA9E4}" destId="{00CA9B34-0B4B-42BB-999C-E710DF40E753}" srcOrd="0" destOrd="0" presId="urn:microsoft.com/office/officeart/2005/8/layout/orgChart1"/>
    <dgm:cxn modelId="{3E1D4E1B-8171-4B5C-999C-68120F666EEA}" srcId="{D985EB8C-A148-4838-BBB7-EB545D34F36B}" destId="{5CD2F0DE-E483-4153-833C-986D1C9BB9DB}" srcOrd="1" destOrd="0" parTransId="{B94AB67C-308A-4BA0-8F0F-59C3D5872699}" sibTransId="{C3814F0C-A3EF-4E8E-B0FF-51FE4179DE3B}"/>
    <dgm:cxn modelId="{ED12A62D-637D-4CE7-88DE-FBD810BB57CA}" type="presOf" srcId="{D3707EBA-7FC3-433F-AAEA-4EAF9264DC27}" destId="{D3FEA979-F32C-4259-9314-4D43CAA9C694}" srcOrd="1" destOrd="0" presId="urn:microsoft.com/office/officeart/2005/8/layout/orgChart1"/>
    <dgm:cxn modelId="{FB05AF2C-7FAA-482E-AEF6-DF0E5128A56C}" type="presOf" srcId="{5CD2F0DE-E483-4153-833C-986D1C9BB9DB}" destId="{18402194-1B62-48B4-AB8F-DF39E331DD46}" srcOrd="0" destOrd="0" presId="urn:microsoft.com/office/officeart/2005/8/layout/orgChart1"/>
    <dgm:cxn modelId="{887C361A-4450-403A-8692-E2E2772F5864}" srcId="{488BF971-3F82-45C7-83E6-416E827ECBD8}" destId="{F8C31D40-9591-43FD-8DD6-9B28A041661A}" srcOrd="1" destOrd="0" parTransId="{6347B452-85BB-49E7-8C00-2EFDB94F9623}" sibTransId="{0A91B166-66E6-49FF-B292-225B201EBDBA}"/>
    <dgm:cxn modelId="{2B0D69E6-9DE5-4973-9DB1-53B2F8819FEF}" type="presOf" srcId="{01890F6A-F12B-4C7C-B011-DE4BBA0B5905}" destId="{C74D7621-8FAB-4CEE-A73B-24EAE1D54F10}" srcOrd="0" destOrd="0" presId="urn:microsoft.com/office/officeart/2005/8/layout/orgChart1"/>
    <dgm:cxn modelId="{9ACC2B90-18F0-4A76-8120-92CE00B0D925}" type="presOf" srcId="{F8C31D40-9591-43FD-8DD6-9B28A041661A}" destId="{CE3C4098-80AC-415B-9B1C-761ACCCF1961}" srcOrd="0" destOrd="0" presId="urn:microsoft.com/office/officeart/2005/8/layout/orgChart1"/>
    <dgm:cxn modelId="{70403351-F4B0-4E96-BD01-1D1F6DEF3F0F}" type="presOf" srcId="{CBC29B76-F320-47B6-9A89-A829F09B85AF}" destId="{54F350C5-FB48-421A-AF16-FFDB66A0F3BA}" srcOrd="0" destOrd="0" presId="urn:microsoft.com/office/officeart/2005/8/layout/orgChart1"/>
    <dgm:cxn modelId="{A8F10A64-0E08-4F73-A5F6-2C49F5EC6A4E}" type="presOf" srcId="{CD311C71-7FF2-4098-8787-159444FCB026}" destId="{F0748BCB-F080-4FDA-A5E0-C19371BE2E12}" srcOrd="0" destOrd="0" presId="urn:microsoft.com/office/officeart/2005/8/layout/orgChart1"/>
    <dgm:cxn modelId="{9DB41141-BE4E-45F1-AA1E-5CBD32AFA0E6}" type="presOf" srcId="{7460EB1F-AA27-4616-8512-86ABCC17E606}" destId="{5AC59474-1C84-4FD3-B44A-CF3BC51DAEAB}" srcOrd="0" destOrd="0" presId="urn:microsoft.com/office/officeart/2005/8/layout/orgChart1"/>
    <dgm:cxn modelId="{BDB7AF94-FE5C-4AB5-886B-02A2465E3953}" type="presOf" srcId="{A6927C66-EA85-4DD0-BE9F-BA9C22D1569C}" destId="{61FAE2BA-C22A-4640-BE6A-5F47202A82AF}" srcOrd="1" destOrd="0" presId="urn:microsoft.com/office/officeart/2005/8/layout/orgChart1"/>
    <dgm:cxn modelId="{8D1F8D3B-FE93-4359-AD03-5B78DA36C15F}" type="presOf" srcId="{14F53D66-1EEB-4B84-81CF-F7137898ED06}" destId="{A00D833C-EFC9-4786-9F53-1CE746E18D9D}" srcOrd="1" destOrd="0" presId="urn:microsoft.com/office/officeart/2005/8/layout/orgChart1"/>
    <dgm:cxn modelId="{A17577F2-0C28-44D1-9F6B-8C7D873A52CB}" type="presOf" srcId="{C4605CC9-E8A4-4C3E-94F1-50D479FCA714}" destId="{427718AD-D51B-4037-A463-2756D1F1704D}" srcOrd="0" destOrd="0" presId="urn:microsoft.com/office/officeart/2005/8/layout/orgChart1"/>
    <dgm:cxn modelId="{DDA32D34-507E-4D3D-BE14-7B6C4461D398}" type="presOf" srcId="{FB350010-4828-4771-AD21-9E2AA062009F}" destId="{33E22F89-7EC7-4899-8EEF-108BA4FDE3AA}" srcOrd="0" destOrd="0" presId="urn:microsoft.com/office/officeart/2005/8/layout/orgChart1"/>
    <dgm:cxn modelId="{E676B06D-6DE9-4FDE-9B7A-35876302E4E0}" type="presOf" srcId="{488BF971-3F82-45C7-83E6-416E827ECBD8}" destId="{ADF1481A-6CE1-4E10-855E-76EE0910E3D2}" srcOrd="0" destOrd="0" presId="urn:microsoft.com/office/officeart/2005/8/layout/orgChart1"/>
    <dgm:cxn modelId="{F58D00AA-69C2-4D62-AF65-6E7D6C07D164}" srcId="{5CD2F0DE-E483-4153-833C-986D1C9BB9DB}" destId="{1AB2EEAC-E849-4B80-A117-9B32EDEE0F79}" srcOrd="0" destOrd="0" parTransId="{A6D9F878-0B03-48FB-BD57-5F57FB44F17A}" sibTransId="{2778BA2E-BBDD-4E6D-BFB6-9A3C4DC8746C}"/>
    <dgm:cxn modelId="{2253451B-8642-47F5-86AB-17C323D8DF02}" srcId="{5CD2F0DE-E483-4153-833C-986D1C9BB9DB}" destId="{F7CD45B3-BCAF-4B51-B010-84D9D3F6B50F}" srcOrd="1" destOrd="0" parTransId="{01890F6A-F12B-4C7C-B011-DE4BBA0B5905}" sibTransId="{18278F50-C31A-4894-ABA6-34E82C235D76}"/>
    <dgm:cxn modelId="{B9515A43-70DB-430F-9622-A9A5AA864089}" srcId="{D3707EBA-7FC3-433F-AAEA-4EAF9264DC27}" destId="{5E22C599-E188-430F-8C93-9FEAAC915726}" srcOrd="1" destOrd="0" parTransId="{190E9758-75F4-4C67-AE61-C31DCF80389D}" sibTransId="{987BF3B4-4010-4D23-9372-D4690304D6A0}"/>
    <dgm:cxn modelId="{DFF22315-A44D-4397-9C5C-ACA5E37BC400}" type="presOf" srcId="{9DCE1D86-36B5-4A7C-B3E5-0DC76BA6A6CF}" destId="{C8BD2112-0E46-41B1-BA28-D4F39C33450F}" srcOrd="0" destOrd="0" presId="urn:microsoft.com/office/officeart/2005/8/layout/orgChart1"/>
    <dgm:cxn modelId="{0C0596C6-926B-4146-87BF-AB8920DAF82F}" type="presOf" srcId="{79012E7E-202A-4505-8041-2CE4E83A9BB7}" destId="{52AD1C84-A5C3-41BD-834E-9F71588646FB}" srcOrd="0" destOrd="0" presId="urn:microsoft.com/office/officeart/2005/8/layout/orgChart1"/>
    <dgm:cxn modelId="{74B5E9BB-88A4-4997-9BFF-E9A33CA408B4}" type="presOf" srcId="{C82BE0D8-F738-45A0-85E6-7F1BA479296A}" destId="{0E562A50-F719-4547-B4D1-1FBCB3118BBA}" srcOrd="0" destOrd="0" presId="urn:microsoft.com/office/officeart/2005/8/layout/orgChart1"/>
    <dgm:cxn modelId="{E98EC871-0FFF-4839-A499-EDDC4D770EAB}" type="presOf" srcId="{B47223E2-DC85-424E-8D7F-B82D0E3FE260}" destId="{3E9985B6-80EE-4FFB-B393-B9828C847C85}" srcOrd="1" destOrd="0" presId="urn:microsoft.com/office/officeart/2005/8/layout/orgChart1"/>
    <dgm:cxn modelId="{D8462C41-7FE7-4020-8FE2-A5DC82787D22}" srcId="{D3707EBA-7FC3-433F-AAEA-4EAF9264DC27}" destId="{3E848A4C-1799-4585-87E7-C49FFA523285}" srcOrd="0" destOrd="0" parTransId="{CBC29B76-F320-47B6-9A89-A829F09B85AF}" sibTransId="{EA833ACE-85D9-4E35-8039-178101052A09}"/>
    <dgm:cxn modelId="{7366724E-6477-4C67-849D-625511950980}" type="presOf" srcId="{2624D540-CE87-4A37-A545-38B5E4019B6F}" destId="{2991624D-BFE1-461F-B928-3C19D28C9EAA}" srcOrd="1" destOrd="0" presId="urn:microsoft.com/office/officeart/2005/8/layout/orgChart1"/>
    <dgm:cxn modelId="{F026CC70-7232-425D-93DC-CBDE9E948F85}" type="presOf" srcId="{F8C31D40-9591-43FD-8DD6-9B28A041661A}" destId="{33B1AF94-DD9F-443B-829E-946DAB380C3F}" srcOrd="1" destOrd="0" presId="urn:microsoft.com/office/officeart/2005/8/layout/orgChart1"/>
    <dgm:cxn modelId="{3F8F3BC0-1777-4E44-A5E8-E6155FD45A2A}" type="presOf" srcId="{B47223E2-DC85-424E-8D7F-B82D0E3FE260}" destId="{F54852EB-54C5-4E02-9004-A472EB734DC2}" srcOrd="0" destOrd="0" presId="urn:microsoft.com/office/officeart/2005/8/layout/orgChart1"/>
    <dgm:cxn modelId="{D56C2986-5023-4883-9C15-20D6EA58EF96}" srcId="{D985EB8C-A148-4838-BBB7-EB545D34F36B}" destId="{9DCE1D86-36B5-4A7C-B3E5-0DC76BA6A6CF}" srcOrd="0" destOrd="0" parTransId="{9EAE3846-7CEE-4926-9636-71DC970833E2}" sibTransId="{6C912C4B-4FFF-4109-B90A-595A4A9CD83C}"/>
    <dgm:cxn modelId="{9544F842-B7D8-4383-8A23-97A62302D538}" type="presParOf" srcId="{EF70698B-5BCC-413C-9701-0CD037552E51}" destId="{1E433523-10C8-4EA5-9F85-E6A230199165}" srcOrd="0" destOrd="0" presId="urn:microsoft.com/office/officeart/2005/8/layout/orgChart1"/>
    <dgm:cxn modelId="{926BE967-B2B3-466C-873F-7C037814A2AF}" type="presParOf" srcId="{1E433523-10C8-4EA5-9F85-E6A230199165}" destId="{BEDFC5FB-E29C-4723-B694-FF991257EA35}" srcOrd="0" destOrd="0" presId="urn:microsoft.com/office/officeart/2005/8/layout/orgChart1"/>
    <dgm:cxn modelId="{754A8D1D-A7AB-4799-A452-AF04D13DD0AD}" type="presParOf" srcId="{BEDFC5FB-E29C-4723-B694-FF991257EA35}" destId="{C8BD2112-0E46-41B1-BA28-D4F39C33450F}" srcOrd="0" destOrd="0" presId="urn:microsoft.com/office/officeart/2005/8/layout/orgChart1"/>
    <dgm:cxn modelId="{21BF45C5-B866-477F-BD1B-45151F71B94A}" type="presParOf" srcId="{BEDFC5FB-E29C-4723-B694-FF991257EA35}" destId="{0B6CF887-C832-46EC-8D84-7840D4826A25}" srcOrd="1" destOrd="0" presId="urn:microsoft.com/office/officeart/2005/8/layout/orgChart1"/>
    <dgm:cxn modelId="{DF811763-C9FC-4B6C-B293-45CBC99056CE}" type="presParOf" srcId="{1E433523-10C8-4EA5-9F85-E6A230199165}" destId="{57A90CA8-2229-4F8D-A752-EEC412299498}" srcOrd="1" destOrd="0" presId="urn:microsoft.com/office/officeart/2005/8/layout/orgChart1"/>
    <dgm:cxn modelId="{C7D1DD24-5B8C-4927-AF92-10718556EA4E}" type="presParOf" srcId="{57A90CA8-2229-4F8D-A752-EEC412299498}" destId="{427718AD-D51B-4037-A463-2756D1F1704D}" srcOrd="0" destOrd="0" presId="urn:microsoft.com/office/officeart/2005/8/layout/orgChart1"/>
    <dgm:cxn modelId="{CFAC2131-0FF2-4488-B858-D4A5CF1754EC}" type="presParOf" srcId="{57A90CA8-2229-4F8D-A752-EEC412299498}" destId="{8C26E1E4-FC0C-4616-A273-5FA4B6ABE31A}" srcOrd="1" destOrd="0" presId="urn:microsoft.com/office/officeart/2005/8/layout/orgChart1"/>
    <dgm:cxn modelId="{26E507BB-F66F-4BE1-A69D-7CAB218BBC7E}" type="presParOf" srcId="{8C26E1E4-FC0C-4616-A273-5FA4B6ABE31A}" destId="{7EEC95C1-3B95-4053-AA65-4AFF6690AFBA}" srcOrd="0" destOrd="0" presId="urn:microsoft.com/office/officeart/2005/8/layout/orgChart1"/>
    <dgm:cxn modelId="{76CE9A9E-0C9E-43B7-9AA3-A332EA6BE54B}" type="presParOf" srcId="{7EEC95C1-3B95-4053-AA65-4AFF6690AFBA}" destId="{6E08586F-3551-4DB5-B901-3A95D3F93B08}" srcOrd="0" destOrd="0" presId="urn:microsoft.com/office/officeart/2005/8/layout/orgChart1"/>
    <dgm:cxn modelId="{7FFB3397-1EC3-4A69-9511-6AF7C03C2DB9}" type="presParOf" srcId="{7EEC95C1-3B95-4053-AA65-4AFF6690AFBA}" destId="{A00D833C-EFC9-4786-9F53-1CE746E18D9D}" srcOrd="1" destOrd="0" presId="urn:microsoft.com/office/officeart/2005/8/layout/orgChart1"/>
    <dgm:cxn modelId="{A0E0F6A3-E165-4F2A-9DFB-56157DE608BE}" type="presParOf" srcId="{8C26E1E4-FC0C-4616-A273-5FA4B6ABE31A}" destId="{61C0D520-2A27-4768-97B0-65E60F7C2AA8}" srcOrd="1" destOrd="0" presId="urn:microsoft.com/office/officeart/2005/8/layout/orgChart1"/>
    <dgm:cxn modelId="{2EE834B4-A64C-42D6-B07C-35EAA0D98E4D}" type="presParOf" srcId="{8C26E1E4-FC0C-4616-A273-5FA4B6ABE31A}" destId="{54AF93B4-6DCC-4A14-A0D7-F1DE611CCA52}" srcOrd="2" destOrd="0" presId="urn:microsoft.com/office/officeart/2005/8/layout/orgChart1"/>
    <dgm:cxn modelId="{76B27227-4458-435B-835F-E0DA4D2EE7E3}" type="presParOf" srcId="{57A90CA8-2229-4F8D-A752-EEC412299498}" destId="{52AD1C84-A5C3-41BD-834E-9F71588646FB}" srcOrd="2" destOrd="0" presId="urn:microsoft.com/office/officeart/2005/8/layout/orgChart1"/>
    <dgm:cxn modelId="{F1382B7D-2DBA-4999-9683-D52A1F0188EF}" type="presParOf" srcId="{57A90CA8-2229-4F8D-A752-EEC412299498}" destId="{C9A9FC8F-5E2D-474F-A940-CFD0E23A94D5}" srcOrd="3" destOrd="0" presId="urn:microsoft.com/office/officeart/2005/8/layout/orgChart1"/>
    <dgm:cxn modelId="{35213A4B-655F-433D-9307-AD5AC3ECE189}" type="presParOf" srcId="{C9A9FC8F-5E2D-474F-A940-CFD0E23A94D5}" destId="{081C0A51-B6FB-4AA6-9DD7-CF41A6179E66}" srcOrd="0" destOrd="0" presId="urn:microsoft.com/office/officeart/2005/8/layout/orgChart1"/>
    <dgm:cxn modelId="{72961390-A9C3-48C0-8152-77C39B681252}" type="presParOf" srcId="{081C0A51-B6FB-4AA6-9DD7-CF41A6179E66}" destId="{DE961DB5-0388-4077-9308-B00DAD8FC369}" srcOrd="0" destOrd="0" presId="urn:microsoft.com/office/officeart/2005/8/layout/orgChart1"/>
    <dgm:cxn modelId="{4B668AFD-7610-43AE-90A5-37A64CC04D96}" type="presParOf" srcId="{081C0A51-B6FB-4AA6-9DD7-CF41A6179E66}" destId="{61FAE2BA-C22A-4640-BE6A-5F47202A82AF}" srcOrd="1" destOrd="0" presId="urn:microsoft.com/office/officeart/2005/8/layout/orgChart1"/>
    <dgm:cxn modelId="{9F0222B1-616C-4608-936C-40F8DFC8FB4F}" type="presParOf" srcId="{C9A9FC8F-5E2D-474F-A940-CFD0E23A94D5}" destId="{CB0C6869-BCFD-47E4-B49C-BF910C296C79}" srcOrd="1" destOrd="0" presId="urn:microsoft.com/office/officeart/2005/8/layout/orgChart1"/>
    <dgm:cxn modelId="{F550EC05-B10D-4B92-BCEB-1CD64CA4538E}" type="presParOf" srcId="{C9A9FC8F-5E2D-474F-A940-CFD0E23A94D5}" destId="{B8CD0FE9-6F18-4693-8A77-8C32BCEE1BBA}" srcOrd="2" destOrd="0" presId="urn:microsoft.com/office/officeart/2005/8/layout/orgChart1"/>
    <dgm:cxn modelId="{49350B9B-F3FF-4AD4-A794-A119C134C3E8}" type="presParOf" srcId="{1E433523-10C8-4EA5-9F85-E6A230199165}" destId="{7CA71DD9-4CF5-499B-B92E-0A3EDDA8A014}" srcOrd="2" destOrd="0" presId="urn:microsoft.com/office/officeart/2005/8/layout/orgChart1"/>
    <dgm:cxn modelId="{0515A3D7-6687-46AA-B099-35CC00B57521}" type="presParOf" srcId="{EF70698B-5BCC-413C-9701-0CD037552E51}" destId="{F61A3D7D-1785-4AB4-B791-EF3420BA0F56}" srcOrd="1" destOrd="0" presId="urn:microsoft.com/office/officeart/2005/8/layout/orgChart1"/>
    <dgm:cxn modelId="{13A53160-54AD-40CE-B88B-01584F8CF11E}" type="presParOf" srcId="{F61A3D7D-1785-4AB4-B791-EF3420BA0F56}" destId="{003E16BA-56D5-4698-ABB6-CA83454D65BC}" srcOrd="0" destOrd="0" presId="urn:microsoft.com/office/officeart/2005/8/layout/orgChart1"/>
    <dgm:cxn modelId="{17680D2B-A5FC-495C-916F-4C30A1256EBD}" type="presParOf" srcId="{003E16BA-56D5-4698-ABB6-CA83454D65BC}" destId="{18402194-1B62-48B4-AB8F-DF39E331DD46}" srcOrd="0" destOrd="0" presId="urn:microsoft.com/office/officeart/2005/8/layout/orgChart1"/>
    <dgm:cxn modelId="{D88F9431-8D4B-4F3B-826B-BF3251DCD743}" type="presParOf" srcId="{003E16BA-56D5-4698-ABB6-CA83454D65BC}" destId="{BFDB8CDA-FBB5-433C-A306-86B9A8E61772}" srcOrd="1" destOrd="0" presId="urn:microsoft.com/office/officeart/2005/8/layout/orgChart1"/>
    <dgm:cxn modelId="{40938EFF-088A-4015-AC83-CD452CE74848}" type="presParOf" srcId="{F61A3D7D-1785-4AB4-B791-EF3420BA0F56}" destId="{41764DBE-3651-4E97-9286-5804E2BB1B33}" srcOrd="1" destOrd="0" presId="urn:microsoft.com/office/officeart/2005/8/layout/orgChart1"/>
    <dgm:cxn modelId="{15D6A391-7EA3-4A52-A985-0BA20DA26B71}" type="presParOf" srcId="{41764DBE-3651-4E97-9286-5804E2BB1B33}" destId="{7D3CF37A-2FBB-43E7-95B9-6E9CD6FAADD0}" srcOrd="0" destOrd="0" presId="urn:microsoft.com/office/officeart/2005/8/layout/orgChart1"/>
    <dgm:cxn modelId="{68CD162E-AA69-4459-8D5E-41B6F2C54FFF}" type="presParOf" srcId="{41764DBE-3651-4E97-9286-5804E2BB1B33}" destId="{6C6BF0F4-E315-4AF5-A75E-5821F44BE8A0}" srcOrd="1" destOrd="0" presId="urn:microsoft.com/office/officeart/2005/8/layout/orgChart1"/>
    <dgm:cxn modelId="{259BA3E5-52C6-460A-84A2-25E850F9A0CB}" type="presParOf" srcId="{6C6BF0F4-E315-4AF5-A75E-5821F44BE8A0}" destId="{1163EB3A-5AD9-4FF1-9AAC-3FD0C2F8EC80}" srcOrd="0" destOrd="0" presId="urn:microsoft.com/office/officeart/2005/8/layout/orgChart1"/>
    <dgm:cxn modelId="{B3D96A7E-DDBA-4217-8905-B117D86C363A}" type="presParOf" srcId="{1163EB3A-5AD9-4FF1-9AAC-3FD0C2F8EC80}" destId="{755D1D8A-18A7-4D1F-A9FE-AA1DC765B25D}" srcOrd="0" destOrd="0" presId="urn:microsoft.com/office/officeart/2005/8/layout/orgChart1"/>
    <dgm:cxn modelId="{7EDE68DE-88C3-428E-A384-6DA6B3E64C5B}" type="presParOf" srcId="{1163EB3A-5AD9-4FF1-9AAC-3FD0C2F8EC80}" destId="{880DFFF2-2DFB-452D-AA42-8EBEF7944B8F}" srcOrd="1" destOrd="0" presId="urn:microsoft.com/office/officeart/2005/8/layout/orgChart1"/>
    <dgm:cxn modelId="{8E6184A5-A66A-42B7-BED3-FDE94B73D613}" type="presParOf" srcId="{6C6BF0F4-E315-4AF5-A75E-5821F44BE8A0}" destId="{0EC595A3-BA20-4AAE-8F3D-BFC17C8B9B25}" srcOrd="1" destOrd="0" presId="urn:microsoft.com/office/officeart/2005/8/layout/orgChart1"/>
    <dgm:cxn modelId="{89370942-0E33-4477-85D2-8485A730BE4C}" type="presParOf" srcId="{0EC595A3-BA20-4AAE-8F3D-BFC17C8B9B25}" destId="{45508177-387D-4BA2-B850-E0E519D6EF91}" srcOrd="0" destOrd="0" presId="urn:microsoft.com/office/officeart/2005/8/layout/orgChart1"/>
    <dgm:cxn modelId="{48BF3F05-A30C-4DC9-8241-32D6CBBA537C}" type="presParOf" srcId="{0EC595A3-BA20-4AAE-8F3D-BFC17C8B9B25}" destId="{B1FA5C9E-97BE-4CBD-9931-FF2E901D9873}" srcOrd="1" destOrd="0" presId="urn:microsoft.com/office/officeart/2005/8/layout/orgChart1"/>
    <dgm:cxn modelId="{795351F6-1552-4B4E-B357-BB0684EDAC36}" type="presParOf" srcId="{B1FA5C9E-97BE-4CBD-9931-FF2E901D9873}" destId="{51607551-E17F-4640-943C-0F9D8D98ADEC}" srcOrd="0" destOrd="0" presId="urn:microsoft.com/office/officeart/2005/8/layout/orgChart1"/>
    <dgm:cxn modelId="{5F4C4845-A5C5-4EAF-85A5-29724C19B79F}" type="presParOf" srcId="{51607551-E17F-4640-943C-0F9D8D98ADEC}" destId="{33E22F89-7EC7-4899-8EEF-108BA4FDE3AA}" srcOrd="0" destOrd="0" presId="urn:microsoft.com/office/officeart/2005/8/layout/orgChart1"/>
    <dgm:cxn modelId="{09F3F8AF-7AE1-47D9-80D6-4B7CBE4A8FAE}" type="presParOf" srcId="{51607551-E17F-4640-943C-0F9D8D98ADEC}" destId="{21F2A6B4-42B3-42AE-9DC0-332D15BCAC39}" srcOrd="1" destOrd="0" presId="urn:microsoft.com/office/officeart/2005/8/layout/orgChart1"/>
    <dgm:cxn modelId="{83F0D06B-8F6F-4D0F-A05E-EA5ADDDCBC88}" type="presParOf" srcId="{B1FA5C9E-97BE-4CBD-9931-FF2E901D9873}" destId="{05DDE06A-BDE4-4E05-B56B-96F9705AE096}" srcOrd="1" destOrd="0" presId="urn:microsoft.com/office/officeart/2005/8/layout/orgChart1"/>
    <dgm:cxn modelId="{3FB2CA9C-5632-4E05-B217-00D43BCD138D}" type="presParOf" srcId="{B1FA5C9E-97BE-4CBD-9931-FF2E901D9873}" destId="{E5C8172A-247C-4CC4-945B-50A2B69F94E1}" srcOrd="2" destOrd="0" presId="urn:microsoft.com/office/officeart/2005/8/layout/orgChart1"/>
    <dgm:cxn modelId="{0A449A14-212B-453B-8838-23BDCD10C164}" type="presParOf" srcId="{0EC595A3-BA20-4AAE-8F3D-BFC17C8B9B25}" destId="{00CA9B34-0B4B-42BB-999C-E710DF40E753}" srcOrd="2" destOrd="0" presId="urn:microsoft.com/office/officeart/2005/8/layout/orgChart1"/>
    <dgm:cxn modelId="{0EFA46B2-3947-471F-80E6-A13FB627EDA7}" type="presParOf" srcId="{0EC595A3-BA20-4AAE-8F3D-BFC17C8B9B25}" destId="{B5703019-CCCB-40CB-B16F-C2F31B306308}" srcOrd="3" destOrd="0" presId="urn:microsoft.com/office/officeart/2005/8/layout/orgChart1"/>
    <dgm:cxn modelId="{3A279B05-4F3E-401B-8A5C-2CBDA5C1DB01}" type="presParOf" srcId="{B5703019-CCCB-40CB-B16F-C2F31B306308}" destId="{A985FA43-B3D7-4BED-A317-1BB0ECC75189}" srcOrd="0" destOrd="0" presId="urn:microsoft.com/office/officeart/2005/8/layout/orgChart1"/>
    <dgm:cxn modelId="{C4C40D90-0AD6-4E35-9BEB-1F989B622545}" type="presParOf" srcId="{A985FA43-B3D7-4BED-A317-1BB0ECC75189}" destId="{F54852EB-54C5-4E02-9004-A472EB734DC2}" srcOrd="0" destOrd="0" presId="urn:microsoft.com/office/officeart/2005/8/layout/orgChart1"/>
    <dgm:cxn modelId="{FD3DA7DE-980B-4280-A33E-8124CF20D1F3}" type="presParOf" srcId="{A985FA43-B3D7-4BED-A317-1BB0ECC75189}" destId="{3E9985B6-80EE-4FFB-B393-B9828C847C85}" srcOrd="1" destOrd="0" presId="urn:microsoft.com/office/officeart/2005/8/layout/orgChart1"/>
    <dgm:cxn modelId="{1F8402FF-16C8-4FE4-B45A-7FE9C447BC58}" type="presParOf" srcId="{B5703019-CCCB-40CB-B16F-C2F31B306308}" destId="{19DC6293-C0DE-4CB1-8F61-2D9470BE39F7}" srcOrd="1" destOrd="0" presId="urn:microsoft.com/office/officeart/2005/8/layout/orgChart1"/>
    <dgm:cxn modelId="{5DBB1D1C-AE0C-4F11-9471-017CA834A075}" type="presParOf" srcId="{B5703019-CCCB-40CB-B16F-C2F31B306308}" destId="{83D6C872-CFDE-4604-95C6-10B1428F89D6}" srcOrd="2" destOrd="0" presId="urn:microsoft.com/office/officeart/2005/8/layout/orgChart1"/>
    <dgm:cxn modelId="{E69F93F6-A6A7-493B-8879-255AEF3431B5}" type="presParOf" srcId="{6C6BF0F4-E315-4AF5-A75E-5821F44BE8A0}" destId="{96A84A25-D1AF-4F3D-8810-50F58AB88ADB}" srcOrd="2" destOrd="0" presId="urn:microsoft.com/office/officeart/2005/8/layout/orgChart1"/>
    <dgm:cxn modelId="{3B54B52A-C86E-4114-93AB-DF59ACB43A73}" type="presParOf" srcId="{41764DBE-3651-4E97-9286-5804E2BB1B33}" destId="{C74D7621-8FAB-4CEE-A73B-24EAE1D54F10}" srcOrd="2" destOrd="0" presId="urn:microsoft.com/office/officeart/2005/8/layout/orgChart1"/>
    <dgm:cxn modelId="{4A66A296-BA19-4FCB-A3A5-78900922F11F}" type="presParOf" srcId="{41764DBE-3651-4E97-9286-5804E2BB1B33}" destId="{FF3570C1-5924-46F1-9535-9C7E0B7E6EC8}" srcOrd="3" destOrd="0" presId="urn:microsoft.com/office/officeart/2005/8/layout/orgChart1"/>
    <dgm:cxn modelId="{BF9923E2-0B6B-468E-B826-A89EE0E0E7B4}" type="presParOf" srcId="{FF3570C1-5924-46F1-9535-9C7E0B7E6EC8}" destId="{8492038F-F084-483D-A26B-253D6AAD578E}" srcOrd="0" destOrd="0" presId="urn:microsoft.com/office/officeart/2005/8/layout/orgChart1"/>
    <dgm:cxn modelId="{9822287D-564B-4C6A-99B5-6B4B57E46158}" type="presParOf" srcId="{8492038F-F084-483D-A26B-253D6AAD578E}" destId="{541D1C59-B3A6-4B2E-98CD-A12ED0F73E99}" srcOrd="0" destOrd="0" presId="urn:microsoft.com/office/officeart/2005/8/layout/orgChart1"/>
    <dgm:cxn modelId="{487E2CE5-018F-402F-85EB-69AF3BD9DA10}" type="presParOf" srcId="{8492038F-F084-483D-A26B-253D6AAD578E}" destId="{8E6BDC9D-1C4A-49CD-B860-2BF660D257A1}" srcOrd="1" destOrd="0" presId="urn:microsoft.com/office/officeart/2005/8/layout/orgChart1"/>
    <dgm:cxn modelId="{E0C5546F-5EAE-4D2F-9A64-ADB139AE1546}" type="presParOf" srcId="{FF3570C1-5924-46F1-9535-9C7E0B7E6EC8}" destId="{C14DB0FD-39DD-44FA-9132-46108E2AA575}" srcOrd="1" destOrd="0" presId="urn:microsoft.com/office/officeart/2005/8/layout/orgChart1"/>
    <dgm:cxn modelId="{F214387F-5808-46DE-A81B-03179DE5C5B8}" type="presParOf" srcId="{C14DB0FD-39DD-44FA-9132-46108E2AA575}" destId="{5AC59474-1C84-4FD3-B44A-CF3BC51DAEAB}" srcOrd="0" destOrd="0" presId="urn:microsoft.com/office/officeart/2005/8/layout/orgChart1"/>
    <dgm:cxn modelId="{F49AA4A3-3B7E-4FF8-A1CD-8476177DA3D3}" type="presParOf" srcId="{C14DB0FD-39DD-44FA-9132-46108E2AA575}" destId="{BE6613CD-8775-4C5B-AC85-ACD5CFBEF68E}" srcOrd="1" destOrd="0" presId="urn:microsoft.com/office/officeart/2005/8/layout/orgChart1"/>
    <dgm:cxn modelId="{7B87C9A7-A0D9-420D-AD90-3E9E4DFEFDF3}" type="presParOf" srcId="{BE6613CD-8775-4C5B-AC85-ACD5CFBEF68E}" destId="{DE08F7CA-0A0A-4BFC-99ED-9BCE057C3857}" srcOrd="0" destOrd="0" presId="urn:microsoft.com/office/officeart/2005/8/layout/orgChart1"/>
    <dgm:cxn modelId="{FAEF1418-0C65-4ED1-BBCB-E6619041C314}" type="presParOf" srcId="{DE08F7CA-0A0A-4BFC-99ED-9BCE057C3857}" destId="{893F6AF6-50EC-42B5-92CA-C39E6FFBE808}" srcOrd="0" destOrd="0" presId="urn:microsoft.com/office/officeart/2005/8/layout/orgChart1"/>
    <dgm:cxn modelId="{4B07BD5E-6826-49C8-BB6D-62A4229CD1B8}" type="presParOf" srcId="{DE08F7CA-0A0A-4BFC-99ED-9BCE057C3857}" destId="{0D5824DD-95CA-4642-B677-B8EAD8F9A446}" srcOrd="1" destOrd="0" presId="urn:microsoft.com/office/officeart/2005/8/layout/orgChart1"/>
    <dgm:cxn modelId="{D78ED9BC-D3E0-495A-B2F7-C8927434ACD5}" type="presParOf" srcId="{BE6613CD-8775-4C5B-AC85-ACD5CFBEF68E}" destId="{46BEA679-78B7-4557-88CE-2DAA4618AC2E}" srcOrd="1" destOrd="0" presId="urn:microsoft.com/office/officeart/2005/8/layout/orgChart1"/>
    <dgm:cxn modelId="{ACF5E909-BC8E-4DD3-ABD8-6AF26DC0664B}" type="presParOf" srcId="{BE6613CD-8775-4C5B-AC85-ACD5CFBEF68E}" destId="{2698CE60-13B7-4DCC-A24B-3B94278BE464}" srcOrd="2" destOrd="0" presId="urn:microsoft.com/office/officeart/2005/8/layout/orgChart1"/>
    <dgm:cxn modelId="{BBB8C64E-95CB-4AFE-899D-BBE368CF7032}" type="presParOf" srcId="{FF3570C1-5924-46F1-9535-9C7E0B7E6EC8}" destId="{F990FDE4-10A2-4D12-A40C-C1F58AF7D793}" srcOrd="2" destOrd="0" presId="urn:microsoft.com/office/officeart/2005/8/layout/orgChart1"/>
    <dgm:cxn modelId="{250D6BAC-CBFB-43CB-95A8-27B9D70A4716}" type="presParOf" srcId="{F61A3D7D-1785-4AB4-B791-EF3420BA0F56}" destId="{FEE16EF3-CB01-48E2-875C-0E29375A97C8}" srcOrd="2" destOrd="0" presId="urn:microsoft.com/office/officeart/2005/8/layout/orgChart1"/>
    <dgm:cxn modelId="{3A8087AE-691A-4C1B-858E-72D39EED727A}" type="presParOf" srcId="{EF70698B-5BCC-413C-9701-0CD037552E51}" destId="{3DA9F2B9-2FF7-4726-AB2F-DCEABAD93BD8}" srcOrd="2" destOrd="0" presId="urn:microsoft.com/office/officeart/2005/8/layout/orgChart1"/>
    <dgm:cxn modelId="{1B24B0CB-6A98-4158-8762-0B32662053BD}" type="presParOf" srcId="{3DA9F2B9-2FF7-4726-AB2F-DCEABAD93BD8}" destId="{FC58A167-B10C-4007-BDE0-0DD933294A5F}" srcOrd="0" destOrd="0" presId="urn:microsoft.com/office/officeart/2005/8/layout/orgChart1"/>
    <dgm:cxn modelId="{3B816B9D-AB79-4D24-A83C-67DBDDCB6570}" type="presParOf" srcId="{FC58A167-B10C-4007-BDE0-0DD933294A5F}" destId="{E7735836-FFB6-479C-A990-C59327D798B9}" srcOrd="0" destOrd="0" presId="urn:microsoft.com/office/officeart/2005/8/layout/orgChart1"/>
    <dgm:cxn modelId="{1DC29BEF-F560-4A2F-90F1-9AFDDAAC0C90}" type="presParOf" srcId="{FC58A167-B10C-4007-BDE0-0DD933294A5F}" destId="{2991624D-BFE1-461F-B928-3C19D28C9EAA}" srcOrd="1" destOrd="0" presId="urn:microsoft.com/office/officeart/2005/8/layout/orgChart1"/>
    <dgm:cxn modelId="{18A9827B-BF75-4D1A-AF9A-3F0C36DE84BE}" type="presParOf" srcId="{3DA9F2B9-2FF7-4726-AB2F-DCEABAD93BD8}" destId="{E9572B93-BE82-4EF7-AF1F-46CDC733D211}" srcOrd="1" destOrd="0" presId="urn:microsoft.com/office/officeart/2005/8/layout/orgChart1"/>
    <dgm:cxn modelId="{7D01C4DB-9DAE-49E6-9D68-B7F15CE2B51F}" type="presParOf" srcId="{E9572B93-BE82-4EF7-AF1F-46CDC733D211}" destId="{59E5DF44-8744-488F-8BFB-CB9A883CA5C0}" srcOrd="0" destOrd="0" presId="urn:microsoft.com/office/officeart/2005/8/layout/orgChart1"/>
    <dgm:cxn modelId="{5C69C748-D14C-4C5D-9A80-F97CC93341E6}" type="presParOf" srcId="{E9572B93-BE82-4EF7-AF1F-46CDC733D211}" destId="{E4F026CC-C37D-448B-ADC6-7A5820C7599D}" srcOrd="1" destOrd="0" presId="urn:microsoft.com/office/officeart/2005/8/layout/orgChart1"/>
    <dgm:cxn modelId="{4A125D31-19A9-479B-BA38-3CC87E7D2DB5}" type="presParOf" srcId="{E4F026CC-C37D-448B-ADC6-7A5820C7599D}" destId="{189C4AB4-71BE-483F-BABB-8A46DC529AFB}" srcOrd="0" destOrd="0" presId="urn:microsoft.com/office/officeart/2005/8/layout/orgChart1"/>
    <dgm:cxn modelId="{54A9F0CF-5588-4973-A287-47081E4764ED}" type="presParOf" srcId="{189C4AB4-71BE-483F-BABB-8A46DC529AFB}" destId="{ADF1481A-6CE1-4E10-855E-76EE0910E3D2}" srcOrd="0" destOrd="0" presId="urn:microsoft.com/office/officeart/2005/8/layout/orgChart1"/>
    <dgm:cxn modelId="{4AE98DBF-2A6B-48A8-B1E0-838F401984C5}" type="presParOf" srcId="{189C4AB4-71BE-483F-BABB-8A46DC529AFB}" destId="{F8C73F9F-E1D5-439D-B300-2C55D6597726}" srcOrd="1" destOrd="0" presId="urn:microsoft.com/office/officeart/2005/8/layout/orgChart1"/>
    <dgm:cxn modelId="{AA58A7D2-A099-4FDC-B8F9-8A00AF8D8379}" type="presParOf" srcId="{E4F026CC-C37D-448B-ADC6-7A5820C7599D}" destId="{29E36067-D459-42F2-9CFF-579CA92C9BB2}" srcOrd="1" destOrd="0" presId="urn:microsoft.com/office/officeart/2005/8/layout/orgChart1"/>
    <dgm:cxn modelId="{E0C63581-271A-41CD-9D99-9DFE728CEDC9}" type="presParOf" srcId="{29E36067-D459-42F2-9CFF-579CA92C9BB2}" destId="{F0748BCB-F080-4FDA-A5E0-C19371BE2E12}" srcOrd="0" destOrd="0" presId="urn:microsoft.com/office/officeart/2005/8/layout/orgChart1"/>
    <dgm:cxn modelId="{CEBEA3EE-0BE7-45B3-B865-00CA5FAF680C}" type="presParOf" srcId="{29E36067-D459-42F2-9CFF-579CA92C9BB2}" destId="{562A3C47-E1B6-4EB4-AAD8-B0DCDEF16920}" srcOrd="1" destOrd="0" presId="urn:microsoft.com/office/officeart/2005/8/layout/orgChart1"/>
    <dgm:cxn modelId="{CBA2C529-F39C-4BEC-A335-0C0036E1BD8F}" type="presParOf" srcId="{562A3C47-E1B6-4EB4-AAD8-B0DCDEF16920}" destId="{97FAEFE5-2C08-4A52-9AA9-71DE8059E814}" srcOrd="0" destOrd="0" presId="urn:microsoft.com/office/officeart/2005/8/layout/orgChart1"/>
    <dgm:cxn modelId="{E9019A53-9201-4B59-A79F-6132313C581A}" type="presParOf" srcId="{97FAEFE5-2C08-4A52-9AA9-71DE8059E814}" destId="{0E562A50-F719-4547-B4D1-1FBCB3118BBA}" srcOrd="0" destOrd="0" presId="urn:microsoft.com/office/officeart/2005/8/layout/orgChart1"/>
    <dgm:cxn modelId="{14D47A16-981D-4926-8CF3-190274381872}" type="presParOf" srcId="{97FAEFE5-2C08-4A52-9AA9-71DE8059E814}" destId="{EFD576D0-C8A2-444A-ABDB-782BC3F635C9}" srcOrd="1" destOrd="0" presId="urn:microsoft.com/office/officeart/2005/8/layout/orgChart1"/>
    <dgm:cxn modelId="{DED781F0-5BD8-4EA7-8DE4-0F16A94D32CD}" type="presParOf" srcId="{562A3C47-E1B6-4EB4-AAD8-B0DCDEF16920}" destId="{B5F9DFD7-248B-4B32-A338-AF1CF8390114}" srcOrd="1" destOrd="0" presId="urn:microsoft.com/office/officeart/2005/8/layout/orgChart1"/>
    <dgm:cxn modelId="{3CAFC258-E29C-471D-980F-ABA5DEF7653F}" type="presParOf" srcId="{562A3C47-E1B6-4EB4-AAD8-B0DCDEF16920}" destId="{D16B9E71-B80F-47A5-9B67-293433F0228D}" srcOrd="2" destOrd="0" presId="urn:microsoft.com/office/officeart/2005/8/layout/orgChart1"/>
    <dgm:cxn modelId="{5B289A1B-CA42-4B0F-8E48-D593B65363E7}" type="presParOf" srcId="{29E36067-D459-42F2-9CFF-579CA92C9BB2}" destId="{D54B8499-4664-4BB2-998D-90B7AFB8B31A}" srcOrd="2" destOrd="0" presId="urn:microsoft.com/office/officeart/2005/8/layout/orgChart1"/>
    <dgm:cxn modelId="{7F4403A1-C81B-4D42-9208-4D54B8EF20EC}" type="presParOf" srcId="{29E36067-D459-42F2-9CFF-579CA92C9BB2}" destId="{53E12FAD-B2BC-4787-8359-0C0782597F61}" srcOrd="3" destOrd="0" presId="urn:microsoft.com/office/officeart/2005/8/layout/orgChart1"/>
    <dgm:cxn modelId="{C7E03776-E08C-4DED-B8D9-AEEC6BE574E8}" type="presParOf" srcId="{53E12FAD-B2BC-4787-8359-0C0782597F61}" destId="{092751E2-9308-4AB4-AD8F-4771E2E44B9A}" srcOrd="0" destOrd="0" presId="urn:microsoft.com/office/officeart/2005/8/layout/orgChart1"/>
    <dgm:cxn modelId="{48D3BFBA-4271-4C73-B4F6-BAB32DF41F06}" type="presParOf" srcId="{092751E2-9308-4AB4-AD8F-4771E2E44B9A}" destId="{CE3C4098-80AC-415B-9B1C-761ACCCF1961}" srcOrd="0" destOrd="0" presId="urn:microsoft.com/office/officeart/2005/8/layout/orgChart1"/>
    <dgm:cxn modelId="{643E0AAD-CC52-404C-B73D-D0C29EC62911}" type="presParOf" srcId="{092751E2-9308-4AB4-AD8F-4771E2E44B9A}" destId="{33B1AF94-DD9F-443B-829E-946DAB380C3F}" srcOrd="1" destOrd="0" presId="urn:microsoft.com/office/officeart/2005/8/layout/orgChart1"/>
    <dgm:cxn modelId="{B2999A2A-9CB8-4C8D-8F08-0E7245A4B0A3}" type="presParOf" srcId="{53E12FAD-B2BC-4787-8359-0C0782597F61}" destId="{A451BFF1-85BD-49EE-960E-54EC3D402E5D}" srcOrd="1" destOrd="0" presId="urn:microsoft.com/office/officeart/2005/8/layout/orgChart1"/>
    <dgm:cxn modelId="{3C4C8AE6-CA49-4C92-84ED-F44C83D140FA}" type="presParOf" srcId="{53E12FAD-B2BC-4787-8359-0C0782597F61}" destId="{64247503-F24C-4FC1-B9F1-E68E8A8A0DCF}" srcOrd="2" destOrd="0" presId="urn:microsoft.com/office/officeart/2005/8/layout/orgChart1"/>
    <dgm:cxn modelId="{D3F285AE-3AC3-418B-AA27-248789DF8412}" type="presParOf" srcId="{E4F026CC-C37D-448B-ADC6-7A5820C7599D}" destId="{E828CDB7-800A-4B70-AED2-58F165050640}" srcOrd="2" destOrd="0" presId="urn:microsoft.com/office/officeart/2005/8/layout/orgChart1"/>
    <dgm:cxn modelId="{7F1D5ADA-A2FA-4BF0-8153-3B396E14952A}" type="presParOf" srcId="{E9572B93-BE82-4EF7-AF1F-46CDC733D211}" destId="{62FDB026-B123-4233-9181-7E35F5B2BA38}" srcOrd="2" destOrd="0" presId="urn:microsoft.com/office/officeart/2005/8/layout/orgChart1"/>
    <dgm:cxn modelId="{74232CCE-888C-4F8C-B26E-897F4AB42467}" type="presParOf" srcId="{E9572B93-BE82-4EF7-AF1F-46CDC733D211}" destId="{B106E27B-A5EE-40A9-987B-2506D4B10666}" srcOrd="3" destOrd="0" presId="urn:microsoft.com/office/officeart/2005/8/layout/orgChart1"/>
    <dgm:cxn modelId="{DF8F680E-3960-4B0B-90C8-4386627F993A}" type="presParOf" srcId="{B106E27B-A5EE-40A9-987B-2506D4B10666}" destId="{1EF6BA6C-A61B-410A-A2DA-43040761960E}" srcOrd="0" destOrd="0" presId="urn:microsoft.com/office/officeart/2005/8/layout/orgChart1"/>
    <dgm:cxn modelId="{6057A4FE-5FBF-4E4F-82E1-ED72E20C0D92}" type="presParOf" srcId="{1EF6BA6C-A61B-410A-A2DA-43040761960E}" destId="{D87E9F53-32C3-4682-A9F8-EC8319B0B98C}" srcOrd="0" destOrd="0" presId="urn:microsoft.com/office/officeart/2005/8/layout/orgChart1"/>
    <dgm:cxn modelId="{2CC20AF8-BAC7-49BA-9FE0-8329EC53775D}" type="presParOf" srcId="{1EF6BA6C-A61B-410A-A2DA-43040761960E}" destId="{D3FEA979-F32C-4259-9314-4D43CAA9C694}" srcOrd="1" destOrd="0" presId="urn:microsoft.com/office/officeart/2005/8/layout/orgChart1"/>
    <dgm:cxn modelId="{EF9C7C6F-D3D6-444C-AE4E-56DA712F665F}" type="presParOf" srcId="{B106E27B-A5EE-40A9-987B-2506D4B10666}" destId="{6F283A3D-94BC-491F-95D1-B0AF3B7B4676}" srcOrd="1" destOrd="0" presId="urn:microsoft.com/office/officeart/2005/8/layout/orgChart1"/>
    <dgm:cxn modelId="{8C997A11-C887-457B-96C9-B56FCDFF2F71}" type="presParOf" srcId="{6F283A3D-94BC-491F-95D1-B0AF3B7B4676}" destId="{54F350C5-FB48-421A-AF16-FFDB66A0F3BA}" srcOrd="0" destOrd="0" presId="urn:microsoft.com/office/officeart/2005/8/layout/orgChart1"/>
    <dgm:cxn modelId="{8FB11DA6-3E9A-46B1-A9EA-47E2DD8F05CF}" type="presParOf" srcId="{6F283A3D-94BC-491F-95D1-B0AF3B7B4676}" destId="{5EEF4530-FF49-4AC4-B4A9-4B2F5AB23FA4}" srcOrd="1" destOrd="0" presId="urn:microsoft.com/office/officeart/2005/8/layout/orgChart1"/>
    <dgm:cxn modelId="{391F1095-A41D-44A2-B6E9-E6883FD39D0D}" type="presParOf" srcId="{5EEF4530-FF49-4AC4-B4A9-4B2F5AB23FA4}" destId="{A5EB4D73-1FEA-4852-93BE-0EC9EB468FE6}" srcOrd="0" destOrd="0" presId="urn:microsoft.com/office/officeart/2005/8/layout/orgChart1"/>
    <dgm:cxn modelId="{3E0BE187-92E2-44BA-ABB3-65626AA03A5E}" type="presParOf" srcId="{A5EB4D73-1FEA-4852-93BE-0EC9EB468FE6}" destId="{F1D045F9-D66E-4C91-837A-DD5393632902}" srcOrd="0" destOrd="0" presId="urn:microsoft.com/office/officeart/2005/8/layout/orgChart1"/>
    <dgm:cxn modelId="{401E02C2-F0AB-4F6E-9AA6-57E579810611}" type="presParOf" srcId="{A5EB4D73-1FEA-4852-93BE-0EC9EB468FE6}" destId="{9541A725-D1B7-4F96-8E47-CCBCF60EE3BD}" srcOrd="1" destOrd="0" presId="urn:microsoft.com/office/officeart/2005/8/layout/orgChart1"/>
    <dgm:cxn modelId="{89ADD905-4E4E-4FB7-90C6-AA6492C6BC4D}" type="presParOf" srcId="{5EEF4530-FF49-4AC4-B4A9-4B2F5AB23FA4}" destId="{68B7E018-810A-47DB-A489-99E6E5588A8C}" srcOrd="1" destOrd="0" presId="urn:microsoft.com/office/officeart/2005/8/layout/orgChart1"/>
    <dgm:cxn modelId="{068A46F4-F43C-43CF-BFA9-C77686678DDE}" type="presParOf" srcId="{5EEF4530-FF49-4AC4-B4A9-4B2F5AB23FA4}" destId="{DE967AA5-7297-443D-9BEB-05C9FE25908F}" srcOrd="2" destOrd="0" presId="urn:microsoft.com/office/officeart/2005/8/layout/orgChart1"/>
    <dgm:cxn modelId="{83724B26-A8E5-4DAC-A4BF-60C82B469A1D}" type="presParOf" srcId="{6F283A3D-94BC-491F-95D1-B0AF3B7B4676}" destId="{6E54976F-6EE3-4D36-B2B1-31A5ACFC08B6}" srcOrd="2" destOrd="0" presId="urn:microsoft.com/office/officeart/2005/8/layout/orgChart1"/>
    <dgm:cxn modelId="{C4C82300-25BE-4138-8244-3F91E50B0EC7}" type="presParOf" srcId="{6F283A3D-94BC-491F-95D1-B0AF3B7B4676}" destId="{AF6131CB-7D1E-46B1-870F-351EAF76C968}" srcOrd="3" destOrd="0" presId="urn:microsoft.com/office/officeart/2005/8/layout/orgChart1"/>
    <dgm:cxn modelId="{F9EBAF6E-E9E2-44DA-BBA5-1EB3B185BD8F}" type="presParOf" srcId="{AF6131CB-7D1E-46B1-870F-351EAF76C968}" destId="{C0005551-E03C-4E04-8FF4-BBAC90AFC040}" srcOrd="0" destOrd="0" presId="urn:microsoft.com/office/officeart/2005/8/layout/orgChart1"/>
    <dgm:cxn modelId="{B48F4169-8C4D-43DD-AB42-C328FD2D6923}" type="presParOf" srcId="{C0005551-E03C-4E04-8FF4-BBAC90AFC040}" destId="{1A78D4EE-9B03-4A69-B0DB-D1AF2AA236E4}" srcOrd="0" destOrd="0" presId="urn:microsoft.com/office/officeart/2005/8/layout/orgChart1"/>
    <dgm:cxn modelId="{B632E24A-1A99-45A1-8935-690F63DA9E18}" type="presParOf" srcId="{C0005551-E03C-4E04-8FF4-BBAC90AFC040}" destId="{C68E5DD0-7178-44C9-9FC3-80D5EB7CA396}" srcOrd="1" destOrd="0" presId="urn:microsoft.com/office/officeart/2005/8/layout/orgChart1"/>
    <dgm:cxn modelId="{383FD7EE-45A1-41C6-9C7D-86D24FBF2124}" type="presParOf" srcId="{AF6131CB-7D1E-46B1-870F-351EAF76C968}" destId="{80302317-19A7-4FF6-B720-D03B3BAE7774}" srcOrd="1" destOrd="0" presId="urn:microsoft.com/office/officeart/2005/8/layout/orgChart1"/>
    <dgm:cxn modelId="{58360FF3-6642-44FA-9FD5-B80D090E7D70}" type="presParOf" srcId="{AF6131CB-7D1E-46B1-870F-351EAF76C968}" destId="{A6FC6CFD-D85B-477C-8907-A9BB9BF8C950}" srcOrd="2" destOrd="0" presId="urn:microsoft.com/office/officeart/2005/8/layout/orgChart1"/>
    <dgm:cxn modelId="{0E593661-95E4-4F55-976A-331DF9E22B90}" type="presParOf" srcId="{B106E27B-A5EE-40A9-987B-2506D4B10666}" destId="{D40E747F-FE96-47DD-9FD7-49E33D395499}" srcOrd="2" destOrd="0" presId="urn:microsoft.com/office/officeart/2005/8/layout/orgChart1"/>
    <dgm:cxn modelId="{245D0288-F7ED-4B87-BC07-7D68F0F16FAC}" type="presParOf" srcId="{3DA9F2B9-2FF7-4726-AB2F-DCEABAD93BD8}" destId="{5C4A4907-A7CF-409C-BAD0-02DF97BB4F5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3B791B-23FF-4127-93F2-87D89F890BB4}" type="doc">
      <dgm:prSet loTypeId="urn:microsoft.com/office/officeart/2005/8/layout/h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EBBAFCFE-5389-4A1F-9A13-7B46E2CD68C8}">
      <dgm:prSet phldrT="[Text]"/>
      <dgm:spPr/>
      <dgm:t>
        <a:bodyPr/>
        <a:lstStyle/>
        <a:p>
          <a:r>
            <a:rPr lang="es-ES" dirty="0" smtClean="0"/>
            <a:t>Fundamentos</a:t>
          </a:r>
          <a:endParaRPr lang="es-ES" dirty="0"/>
        </a:p>
      </dgm:t>
    </dgm:pt>
    <dgm:pt modelId="{A4D50686-00BF-475F-8B7C-DFDB4C78D8BC}" type="parTrans" cxnId="{AFD5551B-6D98-4588-AD8B-A4EA11F7BA06}">
      <dgm:prSet/>
      <dgm:spPr/>
      <dgm:t>
        <a:bodyPr/>
        <a:lstStyle/>
        <a:p>
          <a:endParaRPr lang="es-ES"/>
        </a:p>
      </dgm:t>
    </dgm:pt>
    <dgm:pt modelId="{6BAFDE2F-201F-45F2-9768-635713DBCEB3}" type="sibTrans" cxnId="{AFD5551B-6D98-4588-AD8B-A4EA11F7BA06}">
      <dgm:prSet/>
      <dgm:spPr/>
      <dgm:t>
        <a:bodyPr/>
        <a:lstStyle/>
        <a:p>
          <a:endParaRPr lang="es-ES"/>
        </a:p>
      </dgm:t>
    </dgm:pt>
    <dgm:pt modelId="{D407869A-201D-485C-B947-650195AFECE7}">
      <dgm:prSet phldrT="[Text]"/>
      <dgm:spPr/>
      <dgm:t>
        <a:bodyPr/>
        <a:lstStyle/>
        <a:p>
          <a:r>
            <a:rPr lang="es-ES" dirty="0" smtClean="0"/>
            <a:t>Independencia de la aplicación</a:t>
          </a:r>
          <a:endParaRPr lang="es-ES" dirty="0"/>
        </a:p>
      </dgm:t>
    </dgm:pt>
    <dgm:pt modelId="{5C41DBDF-24E3-40F3-883A-91CE4BFC3526}" type="parTrans" cxnId="{82EAB042-8EA9-4C86-A9D9-E9C25C06BDAC}">
      <dgm:prSet/>
      <dgm:spPr/>
      <dgm:t>
        <a:bodyPr/>
        <a:lstStyle/>
        <a:p>
          <a:endParaRPr lang="es-ES"/>
        </a:p>
      </dgm:t>
    </dgm:pt>
    <dgm:pt modelId="{B5D0FF95-8B5B-464B-AED0-E5BEE54FDE1C}" type="sibTrans" cxnId="{82EAB042-8EA9-4C86-A9D9-E9C25C06BDAC}">
      <dgm:prSet/>
      <dgm:spPr/>
      <dgm:t>
        <a:bodyPr/>
        <a:lstStyle/>
        <a:p>
          <a:endParaRPr lang="es-ES"/>
        </a:p>
      </dgm:t>
    </dgm:pt>
    <dgm:pt modelId="{8718E4BF-7122-4A59-AEC6-9B8C4F1BFA50}">
      <dgm:prSet phldrT="[Text]"/>
      <dgm:spPr/>
      <dgm:t>
        <a:bodyPr/>
        <a:lstStyle/>
        <a:p>
          <a:r>
            <a:rPr lang="es-ES" dirty="0" smtClean="0"/>
            <a:t>Uso de modelo de datos</a:t>
          </a:r>
          <a:endParaRPr lang="es-ES" dirty="0"/>
        </a:p>
      </dgm:t>
    </dgm:pt>
    <dgm:pt modelId="{7B309318-DE5C-4FC0-BBEB-ABCE55EBCF7B}" type="parTrans" cxnId="{36423AEE-1E51-42E2-B421-953C29BCD55D}">
      <dgm:prSet/>
      <dgm:spPr/>
      <dgm:t>
        <a:bodyPr/>
        <a:lstStyle/>
        <a:p>
          <a:endParaRPr lang="es-ES"/>
        </a:p>
      </dgm:t>
    </dgm:pt>
    <dgm:pt modelId="{89443FAB-7481-4032-95C8-EC9DB6259167}" type="sibTrans" cxnId="{36423AEE-1E51-42E2-B421-953C29BCD55D}">
      <dgm:prSet/>
      <dgm:spPr/>
      <dgm:t>
        <a:bodyPr/>
        <a:lstStyle/>
        <a:p>
          <a:endParaRPr lang="es-ES"/>
        </a:p>
      </dgm:t>
    </dgm:pt>
    <dgm:pt modelId="{A45FF46F-FD70-4AC8-AFEC-D02A29E262BE}">
      <dgm:prSet phldrT="[Text]"/>
      <dgm:spPr/>
      <dgm:t>
        <a:bodyPr/>
        <a:lstStyle/>
        <a:p>
          <a:r>
            <a:rPr lang="es-ES" dirty="0" smtClean="0"/>
            <a:t>Más motivos</a:t>
          </a:r>
          <a:endParaRPr lang="es-ES" dirty="0"/>
        </a:p>
      </dgm:t>
    </dgm:pt>
    <dgm:pt modelId="{E130B643-C19E-43F8-A474-5859437950E4}" type="parTrans" cxnId="{AEC62625-0488-41E1-9BD3-641075E64EF3}">
      <dgm:prSet/>
      <dgm:spPr/>
      <dgm:t>
        <a:bodyPr/>
        <a:lstStyle/>
        <a:p>
          <a:endParaRPr lang="es-ES"/>
        </a:p>
      </dgm:t>
    </dgm:pt>
    <dgm:pt modelId="{1A3371A2-D432-4CED-9A5D-3EFEC3E7D170}" type="sibTrans" cxnId="{AEC62625-0488-41E1-9BD3-641075E64EF3}">
      <dgm:prSet/>
      <dgm:spPr/>
      <dgm:t>
        <a:bodyPr/>
        <a:lstStyle/>
        <a:p>
          <a:endParaRPr lang="es-ES"/>
        </a:p>
      </dgm:t>
    </dgm:pt>
    <dgm:pt modelId="{0EE1B761-2AAB-4D0E-8BD2-B585AB30C3B1}">
      <dgm:prSet phldrT="[Text]"/>
      <dgm:spPr/>
      <dgm:t>
        <a:bodyPr/>
        <a:lstStyle/>
        <a:p>
          <a:r>
            <a:rPr lang="es-ES" dirty="0" smtClean="0"/>
            <a:t>Rechazo a T-SQL</a:t>
          </a:r>
          <a:endParaRPr lang="es-ES" dirty="0"/>
        </a:p>
      </dgm:t>
    </dgm:pt>
    <dgm:pt modelId="{69971ABE-957B-4181-BB7A-7F47C47961DB}" type="parTrans" cxnId="{AECD9DB0-0239-45D0-8D85-7126F0AF0606}">
      <dgm:prSet/>
      <dgm:spPr/>
      <dgm:t>
        <a:bodyPr/>
        <a:lstStyle/>
        <a:p>
          <a:endParaRPr lang="es-ES"/>
        </a:p>
      </dgm:t>
    </dgm:pt>
    <dgm:pt modelId="{F7CBB220-DEAB-4F66-BB87-F0795BAFF661}" type="sibTrans" cxnId="{AECD9DB0-0239-45D0-8D85-7126F0AF0606}">
      <dgm:prSet/>
      <dgm:spPr/>
      <dgm:t>
        <a:bodyPr/>
        <a:lstStyle/>
        <a:p>
          <a:endParaRPr lang="es-ES"/>
        </a:p>
      </dgm:t>
    </dgm:pt>
    <dgm:pt modelId="{158382CD-ED8F-4634-A52B-A7ABC9C05651}">
      <dgm:prSet phldrT="[Text]"/>
      <dgm:spPr/>
      <dgm:t>
        <a:bodyPr/>
        <a:lstStyle/>
        <a:p>
          <a:r>
            <a:rPr lang="es-ES" dirty="0" smtClean="0"/>
            <a:t>Manejo de cadenas para acceso a datos</a:t>
          </a:r>
          <a:endParaRPr lang="es-ES" dirty="0"/>
        </a:p>
      </dgm:t>
    </dgm:pt>
    <dgm:pt modelId="{F2CD6FC3-D5D5-4AE1-A1AF-F54F379680D9}" type="parTrans" cxnId="{D58587A1-EBDB-4ED9-A7AE-405B185E997E}">
      <dgm:prSet/>
      <dgm:spPr/>
      <dgm:t>
        <a:bodyPr/>
        <a:lstStyle/>
        <a:p>
          <a:endParaRPr lang="es-ES"/>
        </a:p>
      </dgm:t>
    </dgm:pt>
    <dgm:pt modelId="{7ACC1946-41EF-4090-8062-1410727A562E}" type="sibTrans" cxnId="{D58587A1-EBDB-4ED9-A7AE-405B185E997E}">
      <dgm:prSet/>
      <dgm:spPr/>
      <dgm:t>
        <a:bodyPr/>
        <a:lstStyle/>
        <a:p>
          <a:endParaRPr lang="es-ES"/>
        </a:p>
      </dgm:t>
    </dgm:pt>
    <dgm:pt modelId="{2453D23C-04BB-4213-B963-CDCA7D804B8B}">
      <dgm:prSet phldrT="[Text]"/>
      <dgm:spPr/>
      <dgm:t>
        <a:bodyPr/>
        <a:lstStyle/>
        <a:p>
          <a:r>
            <a:rPr lang="es-ES" dirty="0" smtClean="0"/>
            <a:t>Abstracción de servidor de base de datos</a:t>
          </a:r>
          <a:endParaRPr lang="es-ES" dirty="0"/>
        </a:p>
      </dgm:t>
    </dgm:pt>
    <dgm:pt modelId="{005B6C9B-3DAB-4C8C-AD9E-685FA2E95223}" type="parTrans" cxnId="{FAAC84AB-0AF2-439E-BB9C-75988E7B5345}">
      <dgm:prSet/>
      <dgm:spPr/>
      <dgm:t>
        <a:bodyPr/>
        <a:lstStyle/>
        <a:p>
          <a:endParaRPr lang="es-ES"/>
        </a:p>
      </dgm:t>
    </dgm:pt>
    <dgm:pt modelId="{24B5F1F5-B714-4F08-AF84-735F4A1BE8D2}" type="sibTrans" cxnId="{FAAC84AB-0AF2-439E-BB9C-75988E7B5345}">
      <dgm:prSet/>
      <dgm:spPr/>
      <dgm:t>
        <a:bodyPr/>
        <a:lstStyle/>
        <a:p>
          <a:endParaRPr lang="es-ES"/>
        </a:p>
      </dgm:t>
    </dgm:pt>
    <dgm:pt modelId="{055100A3-ECD7-46A3-B60E-29B3BA42D405}">
      <dgm:prSet phldrT="[Text]"/>
      <dgm:spPr/>
      <dgm:t>
        <a:bodyPr/>
        <a:lstStyle/>
        <a:p>
          <a:r>
            <a:rPr lang="es-ES" dirty="0" smtClean="0"/>
            <a:t>Errores en tiempo de ejecución vs. Compilación</a:t>
          </a:r>
          <a:endParaRPr lang="es-ES" dirty="0"/>
        </a:p>
      </dgm:t>
    </dgm:pt>
    <dgm:pt modelId="{678E5B96-A7EE-4A69-8CB0-14D6983DF5F9}" type="parTrans" cxnId="{3982DDC5-7CEA-4976-948F-DEB2A47A4E16}">
      <dgm:prSet/>
      <dgm:spPr/>
      <dgm:t>
        <a:bodyPr/>
        <a:lstStyle/>
        <a:p>
          <a:endParaRPr lang="es-ES"/>
        </a:p>
      </dgm:t>
    </dgm:pt>
    <dgm:pt modelId="{C37E11A4-2138-4956-AC63-97ADB34B3037}" type="sibTrans" cxnId="{3982DDC5-7CEA-4976-948F-DEB2A47A4E16}">
      <dgm:prSet/>
      <dgm:spPr/>
      <dgm:t>
        <a:bodyPr/>
        <a:lstStyle/>
        <a:p>
          <a:endParaRPr lang="es-ES"/>
        </a:p>
      </dgm:t>
    </dgm:pt>
    <dgm:pt modelId="{8A27CB26-ACEB-4B34-A00D-E7879D880BE6}">
      <dgm:prSet phldrT="[Text]"/>
      <dgm:spPr/>
      <dgm:t>
        <a:bodyPr/>
        <a:lstStyle/>
        <a:p>
          <a:r>
            <a:rPr lang="es-ES" dirty="0" smtClean="0"/>
            <a:t>Uso de lenguajes más familiares</a:t>
          </a:r>
          <a:endParaRPr lang="es-ES" dirty="0"/>
        </a:p>
      </dgm:t>
    </dgm:pt>
    <dgm:pt modelId="{FB9DFAB0-4EE4-4DD8-91C0-77C3C279EAA7}" type="parTrans" cxnId="{C1454876-76F1-4C37-B8C6-E2C1F879A5DC}">
      <dgm:prSet/>
      <dgm:spPr/>
      <dgm:t>
        <a:bodyPr/>
        <a:lstStyle/>
        <a:p>
          <a:endParaRPr lang="es-ES"/>
        </a:p>
      </dgm:t>
    </dgm:pt>
    <dgm:pt modelId="{7851D2E3-5F94-4A99-B226-F316B3B3CF4A}" type="sibTrans" cxnId="{C1454876-76F1-4C37-B8C6-E2C1F879A5DC}">
      <dgm:prSet/>
      <dgm:spPr/>
      <dgm:t>
        <a:bodyPr/>
        <a:lstStyle/>
        <a:p>
          <a:endParaRPr lang="es-ES"/>
        </a:p>
      </dgm:t>
    </dgm:pt>
    <dgm:pt modelId="{3AC99261-55F4-4082-A4B6-FB86997B376A}">
      <dgm:prSet phldrT="[Text]"/>
      <dgm:spPr/>
      <dgm:t>
        <a:bodyPr/>
        <a:lstStyle/>
        <a:p>
          <a:r>
            <a:rPr lang="es-ES" b="1" dirty="0" smtClean="0"/>
            <a:t>Es más “</a:t>
          </a:r>
          <a:r>
            <a:rPr lang="es-ES" b="1" dirty="0" err="1" smtClean="0"/>
            <a:t>cool</a:t>
          </a:r>
          <a:r>
            <a:rPr lang="es-ES" b="1" dirty="0" smtClean="0"/>
            <a:t>”</a:t>
          </a:r>
          <a:endParaRPr lang="es-ES" b="1" dirty="0"/>
        </a:p>
      </dgm:t>
    </dgm:pt>
    <dgm:pt modelId="{B0CC0B8B-2EBE-4CC5-8FF7-03DDDEC4A377}" type="parTrans" cxnId="{9FE2C4C6-7FD1-4667-B8C0-D4B3E3FE7FAE}">
      <dgm:prSet/>
      <dgm:spPr/>
      <dgm:t>
        <a:bodyPr/>
        <a:lstStyle/>
        <a:p>
          <a:endParaRPr lang="es-ES"/>
        </a:p>
      </dgm:t>
    </dgm:pt>
    <dgm:pt modelId="{659E272D-A511-46C7-B4C8-8464C0F0E7E8}" type="sibTrans" cxnId="{9FE2C4C6-7FD1-4667-B8C0-D4B3E3FE7FAE}">
      <dgm:prSet/>
      <dgm:spPr/>
      <dgm:t>
        <a:bodyPr/>
        <a:lstStyle/>
        <a:p>
          <a:endParaRPr lang="es-ES"/>
        </a:p>
      </dgm:t>
    </dgm:pt>
    <dgm:pt modelId="{23D10A16-8DB5-4AAE-B187-39FB689D4D60}">
      <dgm:prSet phldrT="[Text]"/>
      <dgm:spPr/>
      <dgm:t>
        <a:bodyPr/>
        <a:lstStyle/>
        <a:p>
          <a:r>
            <a:rPr lang="es-ES" dirty="0" smtClean="0"/>
            <a:t>Diferencia de roles</a:t>
          </a:r>
          <a:endParaRPr lang="es-ES" dirty="0"/>
        </a:p>
      </dgm:t>
    </dgm:pt>
    <dgm:pt modelId="{17202AB3-2F44-4F48-AB79-20FCEB33CFDE}" type="parTrans" cxnId="{5B8F75AE-92B5-4B11-981F-7B9CDB26A118}">
      <dgm:prSet/>
      <dgm:spPr/>
      <dgm:t>
        <a:bodyPr/>
        <a:lstStyle/>
        <a:p>
          <a:endParaRPr lang="es-ES"/>
        </a:p>
      </dgm:t>
    </dgm:pt>
    <dgm:pt modelId="{217334F1-4A34-4EF9-BE2F-FBFB14D255A8}" type="sibTrans" cxnId="{5B8F75AE-92B5-4B11-981F-7B9CDB26A118}">
      <dgm:prSet/>
      <dgm:spPr/>
      <dgm:t>
        <a:bodyPr/>
        <a:lstStyle/>
        <a:p>
          <a:endParaRPr lang="es-ES"/>
        </a:p>
      </dgm:t>
    </dgm:pt>
    <dgm:pt modelId="{2839F9B5-70C9-4D3B-997B-A947064EFC64}">
      <dgm:prSet phldrT="[Text]"/>
      <dgm:spPr/>
      <dgm:t>
        <a:bodyPr/>
        <a:lstStyle/>
        <a:p>
          <a:r>
            <a:rPr lang="es-ES" dirty="0" smtClean="0"/>
            <a:t>Desarrollador vs. DBA</a:t>
          </a:r>
          <a:endParaRPr lang="es-ES" dirty="0"/>
        </a:p>
      </dgm:t>
    </dgm:pt>
    <dgm:pt modelId="{BC0644DD-7ABA-4309-836A-365D63D5960D}" type="parTrans" cxnId="{12F5AFC0-7EAC-4F46-A007-4BF526500C3D}">
      <dgm:prSet/>
      <dgm:spPr/>
      <dgm:t>
        <a:bodyPr/>
        <a:lstStyle/>
        <a:p>
          <a:endParaRPr lang="es-ES"/>
        </a:p>
      </dgm:t>
    </dgm:pt>
    <dgm:pt modelId="{5F9A0394-7AD8-449B-B726-2E99EA43117D}" type="sibTrans" cxnId="{12F5AFC0-7EAC-4F46-A007-4BF526500C3D}">
      <dgm:prSet/>
      <dgm:spPr/>
      <dgm:t>
        <a:bodyPr/>
        <a:lstStyle/>
        <a:p>
          <a:endParaRPr lang="es-ES"/>
        </a:p>
      </dgm:t>
    </dgm:pt>
    <dgm:pt modelId="{B0F94C4B-6ABB-4030-A047-08DFB8FC82A4}">
      <dgm:prSet phldrT="[Text]"/>
      <dgm:spPr/>
      <dgm:t>
        <a:bodyPr/>
        <a:lstStyle/>
        <a:p>
          <a:r>
            <a:rPr lang="es-ES" dirty="0" smtClean="0"/>
            <a:t>Tiempo de desarrollo</a:t>
          </a:r>
          <a:endParaRPr lang="es-ES" dirty="0"/>
        </a:p>
      </dgm:t>
    </dgm:pt>
    <dgm:pt modelId="{BC82DFC8-C501-4949-859A-5ABB45D21D02}" type="parTrans" cxnId="{EDD028CD-3118-4EAF-9372-15509BBF4803}">
      <dgm:prSet/>
      <dgm:spPr/>
      <dgm:t>
        <a:bodyPr/>
        <a:lstStyle/>
        <a:p>
          <a:endParaRPr lang="en-US"/>
        </a:p>
      </dgm:t>
    </dgm:pt>
    <dgm:pt modelId="{C8606994-8845-4DE6-98A0-3E720BF74F3A}" type="sibTrans" cxnId="{EDD028CD-3118-4EAF-9372-15509BBF4803}">
      <dgm:prSet/>
      <dgm:spPr/>
      <dgm:t>
        <a:bodyPr/>
        <a:lstStyle/>
        <a:p>
          <a:endParaRPr lang="en-US"/>
        </a:p>
      </dgm:t>
    </dgm:pt>
    <dgm:pt modelId="{53D4B278-6807-4011-AD93-6101A2558B52}" type="pres">
      <dgm:prSet presAssocID="{043B791B-23FF-4127-93F2-87D89F890BB4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C2EC96DE-8F9F-4A46-AA0C-5BAB4450FEA2}" type="pres">
      <dgm:prSet presAssocID="{EBBAFCFE-5389-4A1F-9A13-7B46E2CD68C8}" presName="compositeNode" presStyleCnt="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32C12A3-0240-473A-90EF-BE0EF1C4D3EA}" type="pres">
      <dgm:prSet presAssocID="{EBBAFCFE-5389-4A1F-9A13-7B46E2CD68C8}" presName="image" presStyleLbl="fgImgPlac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F1052EF1-5F38-4FD4-8A1F-7F590DB710AE}" type="pres">
      <dgm:prSet presAssocID="{EBBAFCFE-5389-4A1F-9A13-7B46E2CD68C8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157B23D-67A3-435C-BF8B-703C2F10D862}" type="pres">
      <dgm:prSet presAssocID="{EBBAFCFE-5389-4A1F-9A13-7B46E2CD68C8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C1FD270-1C10-4DCB-9F4E-19096B7FAF42}" type="pres">
      <dgm:prSet presAssocID="{6BAFDE2F-201F-45F2-9768-635713DBCEB3}" presName="sibTrans" presStyleCnt="0"/>
      <dgm:spPr/>
      <dgm:t>
        <a:bodyPr/>
        <a:lstStyle/>
        <a:p>
          <a:endParaRPr lang="es-ES"/>
        </a:p>
      </dgm:t>
    </dgm:pt>
    <dgm:pt modelId="{329A914E-4A95-4762-966E-EF41E9B5F715}" type="pres">
      <dgm:prSet presAssocID="{A45FF46F-FD70-4AC8-AFEC-D02A29E262BE}" presName="compositeNode" presStyleCnt="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CDE6972-0443-474A-A799-E803628F7D9F}" type="pres">
      <dgm:prSet presAssocID="{A45FF46F-FD70-4AC8-AFEC-D02A29E262BE}" presName="image" presStyleLbl="fgImgPlace1" presStyleIdx="1" presStyleCnt="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  <dgm:t>
        <a:bodyPr/>
        <a:lstStyle/>
        <a:p>
          <a:endParaRPr lang="es-ES"/>
        </a:p>
      </dgm:t>
    </dgm:pt>
    <dgm:pt modelId="{A5A99694-3DAB-417B-B14C-FD9337524C44}" type="pres">
      <dgm:prSet presAssocID="{A45FF46F-FD70-4AC8-AFEC-D02A29E262BE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D049C8-F50C-4C65-9342-3A069CE61B88}" type="pres">
      <dgm:prSet presAssocID="{A45FF46F-FD70-4AC8-AFEC-D02A29E262BE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EC62625-0488-41E1-9BD3-641075E64EF3}" srcId="{043B791B-23FF-4127-93F2-87D89F890BB4}" destId="{A45FF46F-FD70-4AC8-AFEC-D02A29E262BE}" srcOrd="1" destOrd="0" parTransId="{E130B643-C19E-43F8-A474-5859437950E4}" sibTransId="{1A3371A2-D432-4CED-9A5D-3EFEC3E7D170}"/>
    <dgm:cxn modelId="{6EC51A0A-0EC1-4410-848C-E04B05F07279}" type="presOf" srcId="{2453D23C-04BB-4213-B963-CDCA7D804B8B}" destId="{F1052EF1-5F38-4FD4-8A1F-7F590DB710AE}" srcOrd="0" destOrd="5" presId="urn:microsoft.com/office/officeart/2005/8/layout/hList2"/>
    <dgm:cxn modelId="{EFEB2CEB-916B-476F-B84B-75213C1441D0}" type="presOf" srcId="{8A27CB26-ACEB-4B34-A00D-E7879D880BE6}" destId="{A5A99694-3DAB-417B-B14C-FD9337524C44}" srcOrd="0" destOrd="3" presId="urn:microsoft.com/office/officeart/2005/8/layout/hList2"/>
    <dgm:cxn modelId="{927ACE8A-934A-43A9-A81E-DCA5497BBEB9}" type="presOf" srcId="{2839F9B5-70C9-4D3B-997B-A947064EFC64}" destId="{F1052EF1-5F38-4FD4-8A1F-7F590DB710AE}" srcOrd="0" destOrd="2" presId="urn:microsoft.com/office/officeart/2005/8/layout/hList2"/>
    <dgm:cxn modelId="{E07AE2E0-D5C2-4E8A-BE1A-DAFF4D6371E7}" type="presOf" srcId="{055100A3-ECD7-46A3-B60E-29B3BA42D405}" destId="{A5A99694-3DAB-417B-B14C-FD9337524C44}" srcOrd="0" destOrd="2" presId="urn:microsoft.com/office/officeart/2005/8/layout/hList2"/>
    <dgm:cxn modelId="{77D98DB2-A65F-441B-9C70-0D793F9AFE57}" type="presOf" srcId="{D407869A-201D-485C-B947-650195AFECE7}" destId="{F1052EF1-5F38-4FD4-8A1F-7F590DB710AE}" srcOrd="0" destOrd="3" presId="urn:microsoft.com/office/officeart/2005/8/layout/hList2"/>
    <dgm:cxn modelId="{37892D18-DAA2-41BC-B0CF-A53F31A7204A}" type="presOf" srcId="{A45FF46F-FD70-4AC8-AFEC-D02A29E262BE}" destId="{AED049C8-F50C-4C65-9342-3A069CE61B88}" srcOrd="0" destOrd="0" presId="urn:microsoft.com/office/officeart/2005/8/layout/hList2"/>
    <dgm:cxn modelId="{AECD9DB0-0239-45D0-8D85-7126F0AF0606}" srcId="{A45FF46F-FD70-4AC8-AFEC-D02A29E262BE}" destId="{0EE1B761-2AAB-4D0E-8BD2-B585AB30C3B1}" srcOrd="0" destOrd="0" parTransId="{69971ABE-957B-4181-BB7A-7F47C47961DB}" sibTransId="{F7CBB220-DEAB-4F66-BB87-F0795BAFF661}"/>
    <dgm:cxn modelId="{36423AEE-1E51-42E2-B421-953C29BCD55D}" srcId="{EBBAFCFE-5389-4A1F-9A13-7B46E2CD68C8}" destId="{8718E4BF-7122-4A59-AEC6-9B8C4F1BFA50}" srcOrd="3" destOrd="0" parTransId="{7B309318-DE5C-4FC0-BBEB-ABCE55EBCF7B}" sibTransId="{89443FAB-7481-4032-95C8-EC9DB6259167}"/>
    <dgm:cxn modelId="{7FF3FA01-F0EB-4258-B187-9B72A3D149D4}" type="presOf" srcId="{EBBAFCFE-5389-4A1F-9A13-7B46E2CD68C8}" destId="{3157B23D-67A3-435C-BF8B-703C2F10D862}" srcOrd="0" destOrd="0" presId="urn:microsoft.com/office/officeart/2005/8/layout/hList2"/>
    <dgm:cxn modelId="{EB280D41-37D5-4D38-9E85-277203BC5741}" type="presOf" srcId="{043B791B-23FF-4127-93F2-87D89F890BB4}" destId="{53D4B278-6807-4011-AD93-6101A2558B52}" srcOrd="0" destOrd="0" presId="urn:microsoft.com/office/officeart/2005/8/layout/hList2"/>
    <dgm:cxn modelId="{F1709FFE-233A-4E0F-B68B-C8021D63C65D}" type="presOf" srcId="{0EE1B761-2AAB-4D0E-8BD2-B585AB30C3B1}" destId="{A5A99694-3DAB-417B-B14C-FD9337524C44}" srcOrd="0" destOrd="0" presId="urn:microsoft.com/office/officeart/2005/8/layout/hList2"/>
    <dgm:cxn modelId="{EDD028CD-3118-4EAF-9372-15509BBF4803}" srcId="{EBBAFCFE-5389-4A1F-9A13-7B46E2CD68C8}" destId="{B0F94C4B-6ABB-4030-A047-08DFB8FC82A4}" srcOrd="0" destOrd="0" parTransId="{BC82DFC8-C501-4949-859A-5ABB45D21D02}" sibTransId="{C8606994-8845-4DE6-98A0-3E720BF74F3A}"/>
    <dgm:cxn modelId="{269CD96A-AE9F-4054-9857-041FECF1BBA7}" type="presOf" srcId="{23D10A16-8DB5-4AAE-B187-39FB689D4D60}" destId="{F1052EF1-5F38-4FD4-8A1F-7F590DB710AE}" srcOrd="0" destOrd="1" presId="urn:microsoft.com/office/officeart/2005/8/layout/hList2"/>
    <dgm:cxn modelId="{344591A9-0D08-486B-8626-F8552907B1B4}" type="presOf" srcId="{3AC99261-55F4-4082-A4B6-FB86997B376A}" destId="{A5A99694-3DAB-417B-B14C-FD9337524C44}" srcOrd="0" destOrd="4" presId="urn:microsoft.com/office/officeart/2005/8/layout/hList2"/>
    <dgm:cxn modelId="{82EAB042-8EA9-4C86-A9D9-E9C25C06BDAC}" srcId="{EBBAFCFE-5389-4A1F-9A13-7B46E2CD68C8}" destId="{D407869A-201D-485C-B947-650195AFECE7}" srcOrd="2" destOrd="0" parTransId="{5C41DBDF-24E3-40F3-883A-91CE4BFC3526}" sibTransId="{B5D0FF95-8B5B-464B-AED0-E5BEE54FDE1C}"/>
    <dgm:cxn modelId="{D58587A1-EBDB-4ED9-A7AE-405B185E997E}" srcId="{A45FF46F-FD70-4AC8-AFEC-D02A29E262BE}" destId="{158382CD-ED8F-4634-A52B-A7ABC9C05651}" srcOrd="1" destOrd="0" parTransId="{F2CD6FC3-D5D5-4AE1-A1AF-F54F379680D9}" sibTransId="{7ACC1946-41EF-4090-8062-1410727A562E}"/>
    <dgm:cxn modelId="{3982DDC5-7CEA-4976-948F-DEB2A47A4E16}" srcId="{158382CD-ED8F-4634-A52B-A7ABC9C05651}" destId="{055100A3-ECD7-46A3-B60E-29B3BA42D405}" srcOrd="0" destOrd="0" parTransId="{678E5B96-A7EE-4A69-8CB0-14D6983DF5F9}" sibTransId="{C37E11A4-2138-4956-AC63-97ADB34B3037}"/>
    <dgm:cxn modelId="{5B8F75AE-92B5-4B11-981F-7B9CDB26A118}" srcId="{EBBAFCFE-5389-4A1F-9A13-7B46E2CD68C8}" destId="{23D10A16-8DB5-4AAE-B187-39FB689D4D60}" srcOrd="1" destOrd="0" parTransId="{17202AB3-2F44-4F48-AB79-20FCEB33CFDE}" sibTransId="{217334F1-4A34-4EF9-BE2F-FBFB14D255A8}"/>
    <dgm:cxn modelId="{12F5AFC0-7EAC-4F46-A007-4BF526500C3D}" srcId="{23D10A16-8DB5-4AAE-B187-39FB689D4D60}" destId="{2839F9B5-70C9-4D3B-997B-A947064EFC64}" srcOrd="0" destOrd="0" parTransId="{BC0644DD-7ABA-4309-836A-365D63D5960D}" sibTransId="{5F9A0394-7AD8-449B-B726-2E99EA43117D}"/>
    <dgm:cxn modelId="{AFD5551B-6D98-4588-AD8B-A4EA11F7BA06}" srcId="{043B791B-23FF-4127-93F2-87D89F890BB4}" destId="{EBBAFCFE-5389-4A1F-9A13-7B46E2CD68C8}" srcOrd="0" destOrd="0" parTransId="{A4D50686-00BF-475F-8B7C-DFDB4C78D8BC}" sibTransId="{6BAFDE2F-201F-45F2-9768-635713DBCEB3}"/>
    <dgm:cxn modelId="{FAAC84AB-0AF2-439E-BB9C-75988E7B5345}" srcId="{EBBAFCFE-5389-4A1F-9A13-7B46E2CD68C8}" destId="{2453D23C-04BB-4213-B963-CDCA7D804B8B}" srcOrd="4" destOrd="0" parTransId="{005B6C9B-3DAB-4C8C-AD9E-685FA2E95223}" sibTransId="{24B5F1F5-B714-4F08-AF84-735F4A1BE8D2}"/>
    <dgm:cxn modelId="{C1454876-76F1-4C37-B8C6-E2C1F879A5DC}" srcId="{158382CD-ED8F-4634-A52B-A7ABC9C05651}" destId="{8A27CB26-ACEB-4B34-A00D-E7879D880BE6}" srcOrd="1" destOrd="0" parTransId="{FB9DFAB0-4EE4-4DD8-91C0-77C3C279EAA7}" sibTransId="{7851D2E3-5F94-4A99-B226-F316B3B3CF4A}"/>
    <dgm:cxn modelId="{8B9F16EB-9369-4932-A809-BA14B3367E9E}" type="presOf" srcId="{8718E4BF-7122-4A59-AEC6-9B8C4F1BFA50}" destId="{F1052EF1-5F38-4FD4-8A1F-7F590DB710AE}" srcOrd="0" destOrd="4" presId="urn:microsoft.com/office/officeart/2005/8/layout/hList2"/>
    <dgm:cxn modelId="{3CD671F4-3CF8-4EAC-B24F-BB734536A261}" type="presOf" srcId="{158382CD-ED8F-4634-A52B-A7ABC9C05651}" destId="{A5A99694-3DAB-417B-B14C-FD9337524C44}" srcOrd="0" destOrd="1" presId="urn:microsoft.com/office/officeart/2005/8/layout/hList2"/>
    <dgm:cxn modelId="{9FE2C4C6-7FD1-4667-B8C0-D4B3E3FE7FAE}" srcId="{158382CD-ED8F-4634-A52B-A7ABC9C05651}" destId="{3AC99261-55F4-4082-A4B6-FB86997B376A}" srcOrd="2" destOrd="0" parTransId="{B0CC0B8B-2EBE-4CC5-8FF7-03DDDEC4A377}" sibTransId="{659E272D-A511-46C7-B4C8-8464C0F0E7E8}"/>
    <dgm:cxn modelId="{9ABDD50C-762D-49B9-A22A-6D971DF7DA7C}" type="presOf" srcId="{B0F94C4B-6ABB-4030-A047-08DFB8FC82A4}" destId="{F1052EF1-5F38-4FD4-8A1F-7F590DB710AE}" srcOrd="0" destOrd="0" presId="urn:microsoft.com/office/officeart/2005/8/layout/hList2"/>
    <dgm:cxn modelId="{B8188F6A-B7E4-4868-9A71-3D2D011F572B}" type="presParOf" srcId="{53D4B278-6807-4011-AD93-6101A2558B52}" destId="{C2EC96DE-8F9F-4A46-AA0C-5BAB4450FEA2}" srcOrd="0" destOrd="0" presId="urn:microsoft.com/office/officeart/2005/8/layout/hList2"/>
    <dgm:cxn modelId="{41336A33-B3C0-4282-A4F8-6A1385B0D478}" type="presParOf" srcId="{C2EC96DE-8F9F-4A46-AA0C-5BAB4450FEA2}" destId="{232C12A3-0240-473A-90EF-BE0EF1C4D3EA}" srcOrd="0" destOrd="0" presId="urn:microsoft.com/office/officeart/2005/8/layout/hList2"/>
    <dgm:cxn modelId="{49A7ACA8-D7F4-4087-8771-427AEBB9D14A}" type="presParOf" srcId="{C2EC96DE-8F9F-4A46-AA0C-5BAB4450FEA2}" destId="{F1052EF1-5F38-4FD4-8A1F-7F590DB710AE}" srcOrd="1" destOrd="0" presId="urn:microsoft.com/office/officeart/2005/8/layout/hList2"/>
    <dgm:cxn modelId="{0DE61E6F-1A38-42BA-B8CC-AFD264216658}" type="presParOf" srcId="{C2EC96DE-8F9F-4A46-AA0C-5BAB4450FEA2}" destId="{3157B23D-67A3-435C-BF8B-703C2F10D862}" srcOrd="2" destOrd="0" presId="urn:microsoft.com/office/officeart/2005/8/layout/hList2"/>
    <dgm:cxn modelId="{E7BF4B41-0679-4A42-B065-495B146943E1}" type="presParOf" srcId="{53D4B278-6807-4011-AD93-6101A2558B52}" destId="{5C1FD270-1C10-4DCB-9F4E-19096B7FAF42}" srcOrd="1" destOrd="0" presId="urn:microsoft.com/office/officeart/2005/8/layout/hList2"/>
    <dgm:cxn modelId="{1354C521-8EFF-414F-AFBA-86039ECAB22C}" type="presParOf" srcId="{53D4B278-6807-4011-AD93-6101A2558B52}" destId="{329A914E-4A95-4762-966E-EF41E9B5F715}" srcOrd="2" destOrd="0" presId="urn:microsoft.com/office/officeart/2005/8/layout/hList2"/>
    <dgm:cxn modelId="{DB753E33-BBC3-4567-8674-B33F12265025}" type="presParOf" srcId="{329A914E-4A95-4762-966E-EF41E9B5F715}" destId="{8CDE6972-0443-474A-A799-E803628F7D9F}" srcOrd="0" destOrd="0" presId="urn:microsoft.com/office/officeart/2005/8/layout/hList2"/>
    <dgm:cxn modelId="{12B2001F-5268-48F2-9A57-3FA1263939E5}" type="presParOf" srcId="{329A914E-4A95-4762-966E-EF41E9B5F715}" destId="{A5A99694-3DAB-417B-B14C-FD9337524C44}" srcOrd="1" destOrd="0" presId="urn:microsoft.com/office/officeart/2005/8/layout/hList2"/>
    <dgm:cxn modelId="{5E370730-A917-44BA-B4DE-D1902A65324C}" type="presParOf" srcId="{329A914E-4A95-4762-966E-EF41E9B5F715}" destId="{AED049C8-F50C-4C65-9342-3A069CE61B88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D7587B-340F-4B71-9B2E-249ABDE9C9FF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9369D3C1-AB32-41BB-AF6D-45BE4727B108}">
      <dgm:prSet phldrT="[Text]"/>
      <dgm:spPr/>
      <dgm:t>
        <a:bodyPr/>
        <a:lstStyle/>
        <a:p>
          <a:r>
            <a:rPr lang="es-ES" dirty="0" smtClean="0"/>
            <a:t>Capas de acceso a datos</a:t>
          </a:r>
          <a:endParaRPr lang="es-ES" dirty="0"/>
        </a:p>
      </dgm:t>
    </dgm:pt>
    <dgm:pt modelId="{BBBD4E6F-DEDE-4B1B-BF11-100227B8D413}" type="parTrans" cxnId="{5016EC69-4469-46A8-88B4-3A901C916E24}">
      <dgm:prSet/>
      <dgm:spPr/>
      <dgm:t>
        <a:bodyPr/>
        <a:lstStyle/>
        <a:p>
          <a:endParaRPr lang="es-ES"/>
        </a:p>
      </dgm:t>
    </dgm:pt>
    <dgm:pt modelId="{40D85F7B-ACF9-434A-B983-9E8424F4DC75}" type="sibTrans" cxnId="{5016EC69-4469-46A8-88B4-3A901C916E24}">
      <dgm:prSet/>
      <dgm:spPr/>
      <dgm:t>
        <a:bodyPr/>
        <a:lstStyle/>
        <a:p>
          <a:endParaRPr lang="es-ES"/>
        </a:p>
      </dgm:t>
    </dgm:pt>
    <dgm:pt modelId="{390D47D4-DFD0-40A3-A7BB-47FEB9025A41}">
      <dgm:prSet/>
      <dgm:spPr/>
      <dgm:t>
        <a:bodyPr/>
        <a:lstStyle/>
        <a:p>
          <a:r>
            <a:rPr lang="es-ES" dirty="0" smtClean="0"/>
            <a:t>Complejidad algorítmica</a:t>
          </a:r>
          <a:endParaRPr lang="es-ES" dirty="0"/>
        </a:p>
      </dgm:t>
    </dgm:pt>
    <dgm:pt modelId="{4662C3CE-67C5-46D1-BB0D-FC3764307A54}" type="parTrans" cxnId="{26A47E5B-85C4-4DEA-A767-A0B698FA5DE8}">
      <dgm:prSet/>
      <dgm:spPr/>
      <dgm:t>
        <a:bodyPr/>
        <a:lstStyle/>
        <a:p>
          <a:endParaRPr lang="es-ES"/>
        </a:p>
      </dgm:t>
    </dgm:pt>
    <dgm:pt modelId="{F99B5A52-EBDF-48D2-89E8-49FDF4FC065F}" type="sibTrans" cxnId="{26A47E5B-85C4-4DEA-A767-A0B698FA5DE8}">
      <dgm:prSet/>
      <dgm:spPr/>
      <dgm:t>
        <a:bodyPr/>
        <a:lstStyle/>
        <a:p>
          <a:endParaRPr lang="es-ES"/>
        </a:p>
      </dgm:t>
    </dgm:pt>
    <dgm:pt modelId="{773852A4-7E50-4122-9E9F-AB65FE47B122}">
      <dgm:prSet/>
      <dgm:spPr/>
      <dgm:t>
        <a:bodyPr/>
        <a:lstStyle/>
        <a:p>
          <a:r>
            <a:rPr lang="es-ES" dirty="0" err="1" smtClean="0"/>
            <a:t>Profiling</a:t>
          </a:r>
          <a:r>
            <a:rPr lang="es-ES" dirty="0" smtClean="0"/>
            <a:t> de una aplicación .NET</a:t>
          </a:r>
        </a:p>
      </dgm:t>
    </dgm:pt>
    <dgm:pt modelId="{0B7A21DC-A129-4BB5-879A-C7690BDDB105}" type="parTrans" cxnId="{34C31011-FB36-4BB9-BBF9-6EADD91A0533}">
      <dgm:prSet/>
      <dgm:spPr/>
      <dgm:t>
        <a:bodyPr/>
        <a:lstStyle/>
        <a:p>
          <a:endParaRPr lang="es-ES"/>
        </a:p>
      </dgm:t>
    </dgm:pt>
    <dgm:pt modelId="{16C8B875-34B1-4AEE-98C2-12C609272BFF}" type="sibTrans" cxnId="{34C31011-FB36-4BB9-BBF9-6EADD91A0533}">
      <dgm:prSet/>
      <dgm:spPr/>
      <dgm:t>
        <a:bodyPr/>
        <a:lstStyle/>
        <a:p>
          <a:endParaRPr lang="es-ES"/>
        </a:p>
      </dgm:t>
    </dgm:pt>
    <dgm:pt modelId="{4CD7EF3E-31DC-4A75-9160-E716AD0525E4}">
      <dgm:prSet/>
      <dgm:spPr/>
      <dgm:t>
        <a:bodyPr/>
        <a:lstStyle/>
        <a:p>
          <a:r>
            <a:rPr lang="es-ES" dirty="0" smtClean="0"/>
            <a:t>Consideraciones de concurrencia</a:t>
          </a:r>
          <a:endParaRPr lang="es-ES" dirty="0"/>
        </a:p>
      </dgm:t>
    </dgm:pt>
    <dgm:pt modelId="{FA1D3FC7-F563-491F-BE25-2259155F7EED}" type="parTrans" cxnId="{BE97C70A-09B0-4E25-99C6-6A45A03B57B6}">
      <dgm:prSet/>
      <dgm:spPr/>
      <dgm:t>
        <a:bodyPr/>
        <a:lstStyle/>
        <a:p>
          <a:endParaRPr lang="es-ES"/>
        </a:p>
      </dgm:t>
    </dgm:pt>
    <dgm:pt modelId="{2130F608-3351-48ED-AD7F-BA18F5944FAE}" type="sibTrans" cxnId="{BE97C70A-09B0-4E25-99C6-6A45A03B57B6}">
      <dgm:prSet/>
      <dgm:spPr/>
      <dgm:t>
        <a:bodyPr/>
        <a:lstStyle/>
        <a:p>
          <a:endParaRPr lang="es-ES"/>
        </a:p>
      </dgm:t>
    </dgm:pt>
    <dgm:pt modelId="{EC6CF548-BC75-48BB-AB79-7EA6FCCB4392}">
      <dgm:prSet phldrT="[Text]"/>
      <dgm:spPr/>
      <dgm:t>
        <a:bodyPr/>
        <a:lstStyle/>
        <a:p>
          <a:r>
            <a:rPr lang="es-ES" dirty="0" smtClean="0"/>
            <a:t>Evita procesados fila a fila</a:t>
          </a:r>
          <a:endParaRPr lang="es-ES" dirty="0"/>
        </a:p>
      </dgm:t>
    </dgm:pt>
    <dgm:pt modelId="{6DF09053-677C-4532-B472-5E3D9698E400}" type="parTrans" cxnId="{22DFB3FF-17A9-41C0-AC40-6A6DCDCF079C}">
      <dgm:prSet/>
      <dgm:spPr/>
      <dgm:t>
        <a:bodyPr/>
        <a:lstStyle/>
        <a:p>
          <a:endParaRPr lang="es-ES"/>
        </a:p>
      </dgm:t>
    </dgm:pt>
    <dgm:pt modelId="{FC32FE53-CC9D-4D99-AF34-4A78470E734F}" type="sibTrans" cxnId="{22DFB3FF-17A9-41C0-AC40-6A6DCDCF079C}">
      <dgm:prSet/>
      <dgm:spPr/>
      <dgm:t>
        <a:bodyPr/>
        <a:lstStyle/>
        <a:p>
          <a:endParaRPr lang="es-ES"/>
        </a:p>
      </dgm:t>
    </dgm:pt>
    <dgm:pt modelId="{8F64A3CA-921B-4BD2-B68C-5CA97F45F9BA}">
      <dgm:prSet/>
      <dgm:spPr/>
      <dgm:t>
        <a:bodyPr/>
        <a:lstStyle/>
        <a:p>
          <a:r>
            <a:rPr lang="es-ES" dirty="0" smtClean="0"/>
            <a:t>La estructura de datos importa, no es todo BBDD</a:t>
          </a:r>
          <a:endParaRPr lang="es-ES" dirty="0"/>
        </a:p>
      </dgm:t>
    </dgm:pt>
    <dgm:pt modelId="{AA97FC3D-5000-4F1F-9B36-C21D131614C6}" type="parTrans" cxnId="{2D20B9C2-4918-4AF4-9C7F-FC67056AD977}">
      <dgm:prSet/>
      <dgm:spPr/>
      <dgm:t>
        <a:bodyPr/>
        <a:lstStyle/>
        <a:p>
          <a:endParaRPr lang="es-ES"/>
        </a:p>
      </dgm:t>
    </dgm:pt>
    <dgm:pt modelId="{F2DF9238-4E08-4F67-8304-198055288F13}" type="sibTrans" cxnId="{2D20B9C2-4918-4AF4-9C7F-FC67056AD977}">
      <dgm:prSet/>
      <dgm:spPr/>
      <dgm:t>
        <a:bodyPr/>
        <a:lstStyle/>
        <a:p>
          <a:endParaRPr lang="es-ES"/>
        </a:p>
      </dgm:t>
    </dgm:pt>
    <dgm:pt modelId="{C2F295A4-A4D1-42AB-8BD4-22FC591905D8}">
      <dgm:prSet/>
      <dgm:spPr/>
      <dgm:t>
        <a:bodyPr/>
        <a:lstStyle/>
        <a:p>
          <a:r>
            <a:rPr lang="es-ES" dirty="0" smtClean="0"/>
            <a:t>Centra el tiro a donde esté el problema</a:t>
          </a:r>
        </a:p>
      </dgm:t>
    </dgm:pt>
    <dgm:pt modelId="{5A7F71DC-22C5-46EC-A064-D1AD949935F5}" type="parTrans" cxnId="{62364BB7-195C-4343-8CDB-D5BCEC371D8B}">
      <dgm:prSet/>
      <dgm:spPr/>
      <dgm:t>
        <a:bodyPr/>
        <a:lstStyle/>
        <a:p>
          <a:endParaRPr lang="es-ES"/>
        </a:p>
      </dgm:t>
    </dgm:pt>
    <dgm:pt modelId="{AEA3C35D-9128-4A9B-A3BA-DF53394EBB3F}" type="sibTrans" cxnId="{62364BB7-195C-4343-8CDB-D5BCEC371D8B}">
      <dgm:prSet/>
      <dgm:spPr/>
      <dgm:t>
        <a:bodyPr/>
        <a:lstStyle/>
        <a:p>
          <a:endParaRPr lang="es-ES"/>
        </a:p>
      </dgm:t>
    </dgm:pt>
    <dgm:pt modelId="{7E3F5157-0072-4649-B430-22757190F903}">
      <dgm:prSet/>
      <dgm:spPr/>
      <dgm:t>
        <a:bodyPr/>
        <a:lstStyle/>
        <a:p>
          <a:r>
            <a:rPr lang="es-ES" dirty="0" smtClean="0"/>
            <a:t>Ya no estamos en los 90. Hasta tu móvil tiene 8 núcleos </a:t>
          </a:r>
          <a:r>
            <a:rPr lang="es-ES" dirty="0" smtClean="0">
              <a:sym typeface="Wingdings" panose="05000000000000000000" pitchFamily="2" charset="2"/>
            </a:rPr>
            <a:t></a:t>
          </a:r>
          <a:endParaRPr lang="es-ES" dirty="0"/>
        </a:p>
      </dgm:t>
    </dgm:pt>
    <dgm:pt modelId="{62B0D77F-2E5F-499D-9E1D-1F4FEA6108DE}" type="parTrans" cxnId="{EA771555-59A3-41CE-85AF-1E84DAB35480}">
      <dgm:prSet/>
      <dgm:spPr/>
      <dgm:t>
        <a:bodyPr/>
        <a:lstStyle/>
        <a:p>
          <a:endParaRPr lang="es-ES"/>
        </a:p>
      </dgm:t>
    </dgm:pt>
    <dgm:pt modelId="{B5A13003-0C01-4791-8640-40F24DEFA300}" type="sibTrans" cxnId="{EA771555-59A3-41CE-85AF-1E84DAB35480}">
      <dgm:prSet/>
      <dgm:spPr/>
      <dgm:t>
        <a:bodyPr/>
        <a:lstStyle/>
        <a:p>
          <a:endParaRPr lang="es-ES"/>
        </a:p>
      </dgm:t>
    </dgm:pt>
    <dgm:pt modelId="{7DF03015-492F-4DD2-80AC-4EADC311AC3E}" type="pres">
      <dgm:prSet presAssocID="{36D7587B-340F-4B71-9B2E-249ABDE9C9F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BF9924D-4C14-420E-8208-AB61150C878B}" type="pres">
      <dgm:prSet presAssocID="{9369D3C1-AB32-41BB-AF6D-45BE4727B108}" presName="linNode" presStyleCnt="0"/>
      <dgm:spPr/>
      <dgm:t>
        <a:bodyPr/>
        <a:lstStyle/>
        <a:p>
          <a:endParaRPr lang="en-US"/>
        </a:p>
      </dgm:t>
    </dgm:pt>
    <dgm:pt modelId="{3BB80E2B-43CA-450A-8C88-8D6FCC9152B4}" type="pres">
      <dgm:prSet presAssocID="{9369D3C1-AB32-41BB-AF6D-45BE4727B108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A26ED4B-424F-4274-9C40-FE79F31DD26A}" type="pres">
      <dgm:prSet presAssocID="{9369D3C1-AB32-41BB-AF6D-45BE4727B108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EBF992C-1206-4E77-9D9F-24AE282EDE9C}" type="pres">
      <dgm:prSet presAssocID="{40D85F7B-ACF9-434A-B983-9E8424F4DC75}" presName="sp" presStyleCnt="0"/>
      <dgm:spPr/>
      <dgm:t>
        <a:bodyPr/>
        <a:lstStyle/>
        <a:p>
          <a:endParaRPr lang="en-US"/>
        </a:p>
      </dgm:t>
    </dgm:pt>
    <dgm:pt modelId="{8E5BCCF2-6A16-4836-9CC6-1087EE9D4C45}" type="pres">
      <dgm:prSet presAssocID="{390D47D4-DFD0-40A3-A7BB-47FEB9025A41}" presName="linNode" presStyleCnt="0"/>
      <dgm:spPr/>
      <dgm:t>
        <a:bodyPr/>
        <a:lstStyle/>
        <a:p>
          <a:endParaRPr lang="en-US"/>
        </a:p>
      </dgm:t>
    </dgm:pt>
    <dgm:pt modelId="{B4B40399-4187-469F-8430-EF7C7293C4CA}" type="pres">
      <dgm:prSet presAssocID="{390D47D4-DFD0-40A3-A7BB-47FEB9025A41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82757D3-F7D7-4B41-8E90-400CBED8BB9B}" type="pres">
      <dgm:prSet presAssocID="{390D47D4-DFD0-40A3-A7BB-47FEB9025A41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025CE69-FB91-4F89-8CEC-45A9E50A3B3E}" type="pres">
      <dgm:prSet presAssocID="{F99B5A52-EBDF-48D2-89E8-49FDF4FC065F}" presName="sp" presStyleCnt="0"/>
      <dgm:spPr/>
      <dgm:t>
        <a:bodyPr/>
        <a:lstStyle/>
        <a:p>
          <a:endParaRPr lang="en-US"/>
        </a:p>
      </dgm:t>
    </dgm:pt>
    <dgm:pt modelId="{0190B37F-11AD-46EB-A150-FDDC6DC7F28D}" type="pres">
      <dgm:prSet presAssocID="{773852A4-7E50-4122-9E9F-AB65FE47B122}" presName="linNode" presStyleCnt="0"/>
      <dgm:spPr/>
      <dgm:t>
        <a:bodyPr/>
        <a:lstStyle/>
        <a:p>
          <a:endParaRPr lang="en-US"/>
        </a:p>
      </dgm:t>
    </dgm:pt>
    <dgm:pt modelId="{E9399F70-EC11-4468-9FDB-9C50EC225086}" type="pres">
      <dgm:prSet presAssocID="{773852A4-7E50-4122-9E9F-AB65FE47B122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BFAEBAA-65A3-43B4-A8E6-CD9A79A66017}" type="pres">
      <dgm:prSet presAssocID="{773852A4-7E50-4122-9E9F-AB65FE47B122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4D6DB9B-0F7A-42DF-84B3-7665A50FF742}" type="pres">
      <dgm:prSet presAssocID="{16C8B875-34B1-4AEE-98C2-12C609272BFF}" presName="sp" presStyleCnt="0"/>
      <dgm:spPr/>
      <dgm:t>
        <a:bodyPr/>
        <a:lstStyle/>
        <a:p>
          <a:endParaRPr lang="en-US"/>
        </a:p>
      </dgm:t>
    </dgm:pt>
    <dgm:pt modelId="{740A629F-239C-4154-BAEF-EA2C961B285A}" type="pres">
      <dgm:prSet presAssocID="{4CD7EF3E-31DC-4A75-9160-E716AD0525E4}" presName="linNode" presStyleCnt="0"/>
      <dgm:spPr/>
      <dgm:t>
        <a:bodyPr/>
        <a:lstStyle/>
        <a:p>
          <a:endParaRPr lang="en-US"/>
        </a:p>
      </dgm:t>
    </dgm:pt>
    <dgm:pt modelId="{12FBEBE1-2672-4363-8EFF-A81E98940CB7}" type="pres">
      <dgm:prSet presAssocID="{4CD7EF3E-31DC-4A75-9160-E716AD0525E4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F23FFD-246B-47EC-80C6-AEA75C5D9634}" type="pres">
      <dgm:prSet presAssocID="{4CD7EF3E-31DC-4A75-9160-E716AD0525E4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2DFB3FF-17A9-41C0-AC40-6A6DCDCF079C}" srcId="{9369D3C1-AB32-41BB-AF6D-45BE4727B108}" destId="{EC6CF548-BC75-48BB-AB79-7EA6FCCB4392}" srcOrd="0" destOrd="0" parTransId="{6DF09053-677C-4532-B472-5E3D9698E400}" sibTransId="{FC32FE53-CC9D-4D99-AF34-4A78470E734F}"/>
    <dgm:cxn modelId="{34C31011-FB36-4BB9-BBF9-6EADD91A0533}" srcId="{36D7587B-340F-4B71-9B2E-249ABDE9C9FF}" destId="{773852A4-7E50-4122-9E9F-AB65FE47B122}" srcOrd="2" destOrd="0" parTransId="{0B7A21DC-A129-4BB5-879A-C7690BDDB105}" sibTransId="{16C8B875-34B1-4AEE-98C2-12C609272BFF}"/>
    <dgm:cxn modelId="{4DE7FD23-7310-4434-908D-A731A7B70C4E}" type="presOf" srcId="{EC6CF548-BC75-48BB-AB79-7EA6FCCB4392}" destId="{9A26ED4B-424F-4274-9C40-FE79F31DD26A}" srcOrd="0" destOrd="0" presId="urn:microsoft.com/office/officeart/2005/8/layout/vList5"/>
    <dgm:cxn modelId="{C638D750-964E-4D60-AA8B-7BA0FED90BEA}" type="presOf" srcId="{9369D3C1-AB32-41BB-AF6D-45BE4727B108}" destId="{3BB80E2B-43CA-450A-8C88-8D6FCC9152B4}" srcOrd="0" destOrd="0" presId="urn:microsoft.com/office/officeart/2005/8/layout/vList5"/>
    <dgm:cxn modelId="{204929BF-F417-4422-ABCB-4A8F1D21DE2D}" type="presOf" srcId="{7E3F5157-0072-4649-B430-22757190F903}" destId="{F6F23FFD-246B-47EC-80C6-AEA75C5D9634}" srcOrd="0" destOrd="0" presId="urn:microsoft.com/office/officeart/2005/8/layout/vList5"/>
    <dgm:cxn modelId="{26A47E5B-85C4-4DEA-A767-A0B698FA5DE8}" srcId="{36D7587B-340F-4B71-9B2E-249ABDE9C9FF}" destId="{390D47D4-DFD0-40A3-A7BB-47FEB9025A41}" srcOrd="1" destOrd="0" parTransId="{4662C3CE-67C5-46D1-BB0D-FC3764307A54}" sibTransId="{F99B5A52-EBDF-48D2-89E8-49FDF4FC065F}"/>
    <dgm:cxn modelId="{2D20B9C2-4918-4AF4-9C7F-FC67056AD977}" srcId="{390D47D4-DFD0-40A3-A7BB-47FEB9025A41}" destId="{8F64A3CA-921B-4BD2-B68C-5CA97F45F9BA}" srcOrd="0" destOrd="0" parTransId="{AA97FC3D-5000-4F1F-9B36-C21D131614C6}" sibTransId="{F2DF9238-4E08-4F67-8304-198055288F13}"/>
    <dgm:cxn modelId="{EA771555-59A3-41CE-85AF-1E84DAB35480}" srcId="{4CD7EF3E-31DC-4A75-9160-E716AD0525E4}" destId="{7E3F5157-0072-4649-B430-22757190F903}" srcOrd="0" destOrd="0" parTransId="{62B0D77F-2E5F-499D-9E1D-1F4FEA6108DE}" sibTransId="{B5A13003-0C01-4791-8640-40F24DEFA300}"/>
    <dgm:cxn modelId="{62364BB7-195C-4343-8CDB-D5BCEC371D8B}" srcId="{773852A4-7E50-4122-9E9F-AB65FE47B122}" destId="{C2F295A4-A4D1-42AB-8BD4-22FC591905D8}" srcOrd="0" destOrd="0" parTransId="{5A7F71DC-22C5-46EC-A064-D1AD949935F5}" sibTransId="{AEA3C35D-9128-4A9B-A3BA-DF53394EBB3F}"/>
    <dgm:cxn modelId="{5016EC69-4469-46A8-88B4-3A901C916E24}" srcId="{36D7587B-340F-4B71-9B2E-249ABDE9C9FF}" destId="{9369D3C1-AB32-41BB-AF6D-45BE4727B108}" srcOrd="0" destOrd="0" parTransId="{BBBD4E6F-DEDE-4B1B-BF11-100227B8D413}" sibTransId="{40D85F7B-ACF9-434A-B983-9E8424F4DC75}"/>
    <dgm:cxn modelId="{C5E15EF7-2F0A-43CE-8F7E-0899D46741CA}" type="presOf" srcId="{36D7587B-340F-4B71-9B2E-249ABDE9C9FF}" destId="{7DF03015-492F-4DD2-80AC-4EADC311AC3E}" srcOrd="0" destOrd="0" presId="urn:microsoft.com/office/officeart/2005/8/layout/vList5"/>
    <dgm:cxn modelId="{BE97C70A-09B0-4E25-99C6-6A45A03B57B6}" srcId="{36D7587B-340F-4B71-9B2E-249ABDE9C9FF}" destId="{4CD7EF3E-31DC-4A75-9160-E716AD0525E4}" srcOrd="3" destOrd="0" parTransId="{FA1D3FC7-F563-491F-BE25-2259155F7EED}" sibTransId="{2130F608-3351-48ED-AD7F-BA18F5944FAE}"/>
    <dgm:cxn modelId="{F6085B28-1600-4F02-97AF-5872F78C0EF1}" type="presOf" srcId="{773852A4-7E50-4122-9E9F-AB65FE47B122}" destId="{E9399F70-EC11-4468-9FDB-9C50EC225086}" srcOrd="0" destOrd="0" presId="urn:microsoft.com/office/officeart/2005/8/layout/vList5"/>
    <dgm:cxn modelId="{04038F23-B1D4-4E36-BF27-B431B74D6E2C}" type="presOf" srcId="{4CD7EF3E-31DC-4A75-9160-E716AD0525E4}" destId="{12FBEBE1-2672-4363-8EFF-A81E98940CB7}" srcOrd="0" destOrd="0" presId="urn:microsoft.com/office/officeart/2005/8/layout/vList5"/>
    <dgm:cxn modelId="{665833D7-B594-4E15-B505-7E3F689270B6}" type="presOf" srcId="{8F64A3CA-921B-4BD2-B68C-5CA97F45F9BA}" destId="{E82757D3-F7D7-4B41-8E90-400CBED8BB9B}" srcOrd="0" destOrd="0" presId="urn:microsoft.com/office/officeart/2005/8/layout/vList5"/>
    <dgm:cxn modelId="{F4BAE6C8-42EB-4D77-BC11-29470A900BD7}" type="presOf" srcId="{C2F295A4-A4D1-42AB-8BD4-22FC591905D8}" destId="{5BFAEBAA-65A3-43B4-A8E6-CD9A79A66017}" srcOrd="0" destOrd="0" presId="urn:microsoft.com/office/officeart/2005/8/layout/vList5"/>
    <dgm:cxn modelId="{E71926E6-CEE4-47C6-8185-FC12A8928274}" type="presOf" srcId="{390D47D4-DFD0-40A3-A7BB-47FEB9025A41}" destId="{B4B40399-4187-469F-8430-EF7C7293C4CA}" srcOrd="0" destOrd="0" presId="urn:microsoft.com/office/officeart/2005/8/layout/vList5"/>
    <dgm:cxn modelId="{056BC783-AABC-46D4-877B-51D384B5A7DE}" type="presParOf" srcId="{7DF03015-492F-4DD2-80AC-4EADC311AC3E}" destId="{9BF9924D-4C14-420E-8208-AB61150C878B}" srcOrd="0" destOrd="0" presId="urn:microsoft.com/office/officeart/2005/8/layout/vList5"/>
    <dgm:cxn modelId="{605AFE02-FA61-4163-B59B-92A609D8057C}" type="presParOf" srcId="{9BF9924D-4C14-420E-8208-AB61150C878B}" destId="{3BB80E2B-43CA-450A-8C88-8D6FCC9152B4}" srcOrd="0" destOrd="0" presId="urn:microsoft.com/office/officeart/2005/8/layout/vList5"/>
    <dgm:cxn modelId="{1770135C-C2CB-4642-84F7-C9DB26A29881}" type="presParOf" srcId="{9BF9924D-4C14-420E-8208-AB61150C878B}" destId="{9A26ED4B-424F-4274-9C40-FE79F31DD26A}" srcOrd="1" destOrd="0" presId="urn:microsoft.com/office/officeart/2005/8/layout/vList5"/>
    <dgm:cxn modelId="{5E90B10A-7520-4403-98D1-03161A9A23C0}" type="presParOf" srcId="{7DF03015-492F-4DD2-80AC-4EADC311AC3E}" destId="{3EBF992C-1206-4E77-9D9F-24AE282EDE9C}" srcOrd="1" destOrd="0" presId="urn:microsoft.com/office/officeart/2005/8/layout/vList5"/>
    <dgm:cxn modelId="{90551887-A21C-4027-BBCE-60DF049075EC}" type="presParOf" srcId="{7DF03015-492F-4DD2-80AC-4EADC311AC3E}" destId="{8E5BCCF2-6A16-4836-9CC6-1087EE9D4C45}" srcOrd="2" destOrd="0" presId="urn:microsoft.com/office/officeart/2005/8/layout/vList5"/>
    <dgm:cxn modelId="{14DAEB15-160F-4F2A-B7B5-469D10F67E23}" type="presParOf" srcId="{8E5BCCF2-6A16-4836-9CC6-1087EE9D4C45}" destId="{B4B40399-4187-469F-8430-EF7C7293C4CA}" srcOrd="0" destOrd="0" presId="urn:microsoft.com/office/officeart/2005/8/layout/vList5"/>
    <dgm:cxn modelId="{7042B9BC-2C0C-4684-A6A5-CF519A2D5A15}" type="presParOf" srcId="{8E5BCCF2-6A16-4836-9CC6-1087EE9D4C45}" destId="{E82757D3-F7D7-4B41-8E90-400CBED8BB9B}" srcOrd="1" destOrd="0" presId="urn:microsoft.com/office/officeart/2005/8/layout/vList5"/>
    <dgm:cxn modelId="{30725E4E-0C3B-4322-8B33-0FDF06017933}" type="presParOf" srcId="{7DF03015-492F-4DD2-80AC-4EADC311AC3E}" destId="{C025CE69-FB91-4F89-8CEC-45A9E50A3B3E}" srcOrd="3" destOrd="0" presId="urn:microsoft.com/office/officeart/2005/8/layout/vList5"/>
    <dgm:cxn modelId="{CE071B84-600E-45DA-B033-52F1B2001EFD}" type="presParOf" srcId="{7DF03015-492F-4DD2-80AC-4EADC311AC3E}" destId="{0190B37F-11AD-46EB-A150-FDDC6DC7F28D}" srcOrd="4" destOrd="0" presId="urn:microsoft.com/office/officeart/2005/8/layout/vList5"/>
    <dgm:cxn modelId="{3D92A2D7-B1A5-47E5-A06F-CD324117B098}" type="presParOf" srcId="{0190B37F-11AD-46EB-A150-FDDC6DC7F28D}" destId="{E9399F70-EC11-4468-9FDB-9C50EC225086}" srcOrd="0" destOrd="0" presId="urn:microsoft.com/office/officeart/2005/8/layout/vList5"/>
    <dgm:cxn modelId="{76B90D4D-335C-49F1-968A-9928066A21FB}" type="presParOf" srcId="{0190B37F-11AD-46EB-A150-FDDC6DC7F28D}" destId="{5BFAEBAA-65A3-43B4-A8E6-CD9A79A66017}" srcOrd="1" destOrd="0" presId="urn:microsoft.com/office/officeart/2005/8/layout/vList5"/>
    <dgm:cxn modelId="{B7A1CB31-AA34-46AD-A121-E20BFC33F826}" type="presParOf" srcId="{7DF03015-492F-4DD2-80AC-4EADC311AC3E}" destId="{C4D6DB9B-0F7A-42DF-84B3-7665A50FF742}" srcOrd="5" destOrd="0" presId="urn:microsoft.com/office/officeart/2005/8/layout/vList5"/>
    <dgm:cxn modelId="{C3C9BB47-719F-4863-9B2F-AE72C30115C3}" type="presParOf" srcId="{7DF03015-492F-4DD2-80AC-4EADC311AC3E}" destId="{740A629F-239C-4154-BAEF-EA2C961B285A}" srcOrd="6" destOrd="0" presId="urn:microsoft.com/office/officeart/2005/8/layout/vList5"/>
    <dgm:cxn modelId="{83AA97DF-333B-4377-8E98-787020575033}" type="presParOf" srcId="{740A629F-239C-4154-BAEF-EA2C961B285A}" destId="{12FBEBE1-2672-4363-8EFF-A81E98940CB7}" srcOrd="0" destOrd="0" presId="urn:microsoft.com/office/officeart/2005/8/layout/vList5"/>
    <dgm:cxn modelId="{904E5F50-C74A-4656-8617-AF17102A1943}" type="presParOf" srcId="{740A629F-239C-4154-BAEF-EA2C961B285A}" destId="{F6F23FFD-246B-47EC-80C6-AEA75C5D963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4D26D-2A85-4421-8092-3ED793BED74A}">
      <dsp:nvSpPr>
        <dsp:cNvPr id="0" name=""/>
        <dsp:cNvSpPr/>
      </dsp:nvSpPr>
      <dsp:spPr>
        <a:xfrm rot="5400000">
          <a:off x="3415000" y="113228"/>
          <a:ext cx="1706673" cy="148480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effectLst/>
            </a:rPr>
            <a:t>Hardware</a:t>
          </a:r>
          <a:endParaRPr lang="es-ES" sz="1400" b="1" kern="1200" dirty="0">
            <a:effectLst/>
          </a:endParaRPr>
        </a:p>
      </dsp:txBody>
      <dsp:txXfrm rot="-5400000">
        <a:off x="3757315" y="268252"/>
        <a:ext cx="1022042" cy="1174759"/>
      </dsp:txXfrm>
    </dsp:sp>
    <dsp:sp modelId="{FE136F4F-ADD9-4BE9-BDA6-E1F8E9866044}">
      <dsp:nvSpPr>
        <dsp:cNvPr id="0" name=""/>
        <dsp:cNvSpPr/>
      </dsp:nvSpPr>
      <dsp:spPr>
        <a:xfrm>
          <a:off x="5055796" y="343629"/>
          <a:ext cx="1904647" cy="1024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err="1" smtClean="0"/>
            <a:t>Tuning</a:t>
          </a:r>
          <a:r>
            <a:rPr lang="es-ES" sz="1400" kern="1200" dirty="0" smtClean="0"/>
            <a:t> HW (cabina, red,..)</a:t>
          </a:r>
          <a:endParaRPr lang="es-ES" sz="1400" kern="1200" dirty="0"/>
        </a:p>
      </dsp:txBody>
      <dsp:txXfrm>
        <a:off x="5055796" y="343629"/>
        <a:ext cx="1904647" cy="1024004"/>
      </dsp:txXfrm>
    </dsp:sp>
    <dsp:sp modelId="{C5361F01-E9C1-4BEC-8367-84270CFA5ED7}">
      <dsp:nvSpPr>
        <dsp:cNvPr id="0" name=""/>
        <dsp:cNvSpPr/>
      </dsp:nvSpPr>
      <dsp:spPr>
        <a:xfrm rot="5400000">
          <a:off x="1811409" y="113228"/>
          <a:ext cx="1706673" cy="148480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-35955"/>
            <a:satOff val="21825"/>
            <a:lumOff val="10521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3600" kern="1200"/>
        </a:p>
      </dsp:txBody>
      <dsp:txXfrm rot="-5400000">
        <a:off x="2153724" y="268252"/>
        <a:ext cx="1022042" cy="1174759"/>
      </dsp:txXfrm>
    </dsp:sp>
    <dsp:sp modelId="{CB26E36C-B511-4EC8-9D88-AB64A4066CFC}">
      <dsp:nvSpPr>
        <dsp:cNvPr id="0" name=""/>
        <dsp:cNvSpPr/>
      </dsp:nvSpPr>
      <dsp:spPr>
        <a:xfrm rot="5400000">
          <a:off x="2610132" y="1561852"/>
          <a:ext cx="1706673" cy="148480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-71910"/>
            <a:satOff val="43649"/>
            <a:lumOff val="21043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effectLst/>
            </a:rPr>
            <a:t>Servicios</a:t>
          </a:r>
          <a:endParaRPr lang="es-ES" sz="1400" b="1" kern="1200" dirty="0">
            <a:effectLst/>
          </a:endParaRPr>
        </a:p>
      </dsp:txBody>
      <dsp:txXfrm rot="-5400000">
        <a:off x="2952447" y="1716876"/>
        <a:ext cx="1022042" cy="1174759"/>
      </dsp:txXfrm>
    </dsp:sp>
    <dsp:sp modelId="{6D14BD54-B5C7-4025-9BF4-30C645F941E9}">
      <dsp:nvSpPr>
        <dsp:cNvPr id="0" name=""/>
        <dsp:cNvSpPr/>
      </dsp:nvSpPr>
      <dsp:spPr>
        <a:xfrm>
          <a:off x="816418" y="1792253"/>
          <a:ext cx="1843207" cy="1024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err="1" smtClean="0"/>
            <a:t>Tuning</a:t>
          </a:r>
          <a:r>
            <a:rPr lang="es-ES" sz="1400" kern="1200" dirty="0" smtClean="0"/>
            <a:t> SQL, IIS</a:t>
          </a:r>
          <a:endParaRPr lang="es-ES" sz="1400" kern="1200" dirty="0"/>
        </a:p>
      </dsp:txBody>
      <dsp:txXfrm>
        <a:off x="816418" y="1792253"/>
        <a:ext cx="1843207" cy="1024004"/>
      </dsp:txXfrm>
    </dsp:sp>
    <dsp:sp modelId="{C1C6E867-F0B9-43EE-83B2-A3A2C48268D1}">
      <dsp:nvSpPr>
        <dsp:cNvPr id="0" name=""/>
        <dsp:cNvSpPr/>
      </dsp:nvSpPr>
      <dsp:spPr>
        <a:xfrm rot="5400000">
          <a:off x="4213723" y="1561852"/>
          <a:ext cx="1706673" cy="148480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-107866"/>
            <a:satOff val="65474"/>
            <a:lumOff val="31564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3600" kern="1200"/>
        </a:p>
      </dsp:txBody>
      <dsp:txXfrm rot="-5400000">
        <a:off x="4556038" y="1716876"/>
        <a:ext cx="1022042" cy="1174759"/>
      </dsp:txXfrm>
    </dsp:sp>
    <dsp:sp modelId="{1364CFC0-B1CC-478C-8FCE-7FF97C9EA938}">
      <dsp:nvSpPr>
        <dsp:cNvPr id="0" name=""/>
        <dsp:cNvSpPr/>
      </dsp:nvSpPr>
      <dsp:spPr>
        <a:xfrm rot="5400000">
          <a:off x="3415000" y="3010477"/>
          <a:ext cx="1706673" cy="148480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-71910"/>
            <a:satOff val="43649"/>
            <a:lumOff val="21043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effectLst/>
            </a:rPr>
            <a:t>Aplicación</a:t>
          </a:r>
          <a:endParaRPr lang="es-ES" sz="1400" b="1" kern="1200" dirty="0">
            <a:effectLst/>
          </a:endParaRPr>
        </a:p>
      </dsp:txBody>
      <dsp:txXfrm rot="-5400000">
        <a:off x="3757315" y="3165501"/>
        <a:ext cx="1022042" cy="1174759"/>
      </dsp:txXfrm>
    </dsp:sp>
    <dsp:sp modelId="{EDB79E23-963F-4898-8AC0-3635FF90B8E7}">
      <dsp:nvSpPr>
        <dsp:cNvPr id="0" name=""/>
        <dsp:cNvSpPr/>
      </dsp:nvSpPr>
      <dsp:spPr>
        <a:xfrm>
          <a:off x="5055796" y="3240878"/>
          <a:ext cx="1904647" cy="1024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err="1" smtClean="0"/>
            <a:t>Tuning</a:t>
          </a:r>
          <a:r>
            <a:rPr lang="es-ES" sz="1400" kern="1200" dirty="0" smtClean="0"/>
            <a:t> aplicaciones</a:t>
          </a:r>
          <a:endParaRPr lang="es-ES" sz="1400" kern="1200" dirty="0"/>
        </a:p>
      </dsp:txBody>
      <dsp:txXfrm>
        <a:off x="5055796" y="3240878"/>
        <a:ext cx="1904647" cy="1024004"/>
      </dsp:txXfrm>
    </dsp:sp>
    <dsp:sp modelId="{D36764CC-BB54-4908-B299-2808D968CAE2}">
      <dsp:nvSpPr>
        <dsp:cNvPr id="0" name=""/>
        <dsp:cNvSpPr/>
      </dsp:nvSpPr>
      <dsp:spPr>
        <a:xfrm rot="5400000">
          <a:off x="1811409" y="3010477"/>
          <a:ext cx="1706673" cy="1484806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shade val="50000"/>
            <a:hueOff val="-35955"/>
            <a:satOff val="21825"/>
            <a:lumOff val="10521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3600" kern="1200"/>
        </a:p>
      </dsp:txBody>
      <dsp:txXfrm rot="-5400000">
        <a:off x="2153724" y="3165501"/>
        <a:ext cx="1022042" cy="11747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4976F-6EE3-4D36-B2B1-31A5ACFC08B6}">
      <dsp:nvSpPr>
        <dsp:cNvPr id="0" name=""/>
        <dsp:cNvSpPr/>
      </dsp:nvSpPr>
      <dsp:spPr>
        <a:xfrm>
          <a:off x="7155399" y="2173913"/>
          <a:ext cx="174434" cy="13605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0592"/>
              </a:lnTo>
              <a:lnTo>
                <a:pt x="174434" y="1360592"/>
              </a:lnTo>
            </a:path>
          </a:pathLst>
        </a:custGeom>
        <a:noFill/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F350C5-FB48-421A-AF16-FFDB66A0F3BA}">
      <dsp:nvSpPr>
        <dsp:cNvPr id="0" name=""/>
        <dsp:cNvSpPr/>
      </dsp:nvSpPr>
      <dsp:spPr>
        <a:xfrm>
          <a:off x="7155399" y="2173913"/>
          <a:ext cx="174434" cy="534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4933"/>
              </a:lnTo>
              <a:lnTo>
                <a:pt x="174434" y="534933"/>
              </a:lnTo>
            </a:path>
          </a:pathLst>
        </a:custGeom>
        <a:noFill/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FDB026-B123-4233-9181-7E35F5B2BA38}">
      <dsp:nvSpPr>
        <dsp:cNvPr id="0" name=""/>
        <dsp:cNvSpPr/>
      </dsp:nvSpPr>
      <dsp:spPr>
        <a:xfrm>
          <a:off x="6917005" y="1348254"/>
          <a:ext cx="703554" cy="244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104"/>
              </a:lnTo>
              <a:lnTo>
                <a:pt x="703554" y="122104"/>
              </a:lnTo>
              <a:lnTo>
                <a:pt x="703554" y="244208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4B8499-4664-4BB2-998D-90B7AFB8B31A}">
      <dsp:nvSpPr>
        <dsp:cNvPr id="0" name=""/>
        <dsp:cNvSpPr/>
      </dsp:nvSpPr>
      <dsp:spPr>
        <a:xfrm>
          <a:off x="5748290" y="2173913"/>
          <a:ext cx="174434" cy="13605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0592"/>
              </a:lnTo>
              <a:lnTo>
                <a:pt x="174434" y="1360592"/>
              </a:lnTo>
            </a:path>
          </a:pathLst>
        </a:custGeom>
        <a:noFill/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748BCB-F080-4FDA-A5E0-C19371BE2E12}">
      <dsp:nvSpPr>
        <dsp:cNvPr id="0" name=""/>
        <dsp:cNvSpPr/>
      </dsp:nvSpPr>
      <dsp:spPr>
        <a:xfrm>
          <a:off x="5748290" y="2173913"/>
          <a:ext cx="174434" cy="534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4933"/>
              </a:lnTo>
              <a:lnTo>
                <a:pt x="174434" y="534933"/>
              </a:lnTo>
            </a:path>
          </a:pathLst>
        </a:custGeom>
        <a:noFill/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E5DF44-8744-488F-8BFB-CB9A883CA5C0}">
      <dsp:nvSpPr>
        <dsp:cNvPr id="0" name=""/>
        <dsp:cNvSpPr/>
      </dsp:nvSpPr>
      <dsp:spPr>
        <a:xfrm>
          <a:off x="6213450" y="1348254"/>
          <a:ext cx="703554" cy="244208"/>
        </a:xfrm>
        <a:custGeom>
          <a:avLst/>
          <a:gdLst/>
          <a:ahLst/>
          <a:cxnLst/>
          <a:rect l="0" t="0" r="0" b="0"/>
          <a:pathLst>
            <a:path>
              <a:moveTo>
                <a:pt x="703554" y="0"/>
              </a:moveTo>
              <a:lnTo>
                <a:pt x="703554" y="122104"/>
              </a:lnTo>
              <a:lnTo>
                <a:pt x="0" y="122104"/>
              </a:lnTo>
              <a:lnTo>
                <a:pt x="0" y="244208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C59474-1C84-4FD3-B44A-CF3BC51DAEAB}">
      <dsp:nvSpPr>
        <dsp:cNvPr id="0" name=""/>
        <dsp:cNvSpPr/>
      </dsp:nvSpPr>
      <dsp:spPr>
        <a:xfrm>
          <a:off x="4341181" y="2173913"/>
          <a:ext cx="174434" cy="534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4933"/>
              </a:lnTo>
              <a:lnTo>
                <a:pt x="174434" y="534933"/>
              </a:lnTo>
            </a:path>
          </a:pathLst>
        </a:custGeom>
        <a:noFill/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4D7621-8FAB-4CEE-A73B-24EAE1D54F10}">
      <dsp:nvSpPr>
        <dsp:cNvPr id="0" name=""/>
        <dsp:cNvSpPr/>
      </dsp:nvSpPr>
      <dsp:spPr>
        <a:xfrm>
          <a:off x="4102787" y="1348254"/>
          <a:ext cx="703554" cy="244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104"/>
              </a:lnTo>
              <a:lnTo>
                <a:pt x="703554" y="122104"/>
              </a:lnTo>
              <a:lnTo>
                <a:pt x="703554" y="244208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CA9B34-0B4B-42BB-999C-E710DF40E753}">
      <dsp:nvSpPr>
        <dsp:cNvPr id="0" name=""/>
        <dsp:cNvSpPr/>
      </dsp:nvSpPr>
      <dsp:spPr>
        <a:xfrm>
          <a:off x="2934073" y="2173913"/>
          <a:ext cx="174434" cy="13605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0592"/>
              </a:lnTo>
              <a:lnTo>
                <a:pt x="174434" y="1360592"/>
              </a:lnTo>
            </a:path>
          </a:pathLst>
        </a:custGeom>
        <a:noFill/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08177-387D-4BA2-B850-E0E519D6EF91}">
      <dsp:nvSpPr>
        <dsp:cNvPr id="0" name=""/>
        <dsp:cNvSpPr/>
      </dsp:nvSpPr>
      <dsp:spPr>
        <a:xfrm>
          <a:off x="2934073" y="2173913"/>
          <a:ext cx="174434" cy="534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4933"/>
              </a:lnTo>
              <a:lnTo>
                <a:pt x="174434" y="534933"/>
              </a:lnTo>
            </a:path>
          </a:pathLst>
        </a:custGeom>
        <a:noFill/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CF37A-2FBB-43E7-95B9-6E9CD6FAADD0}">
      <dsp:nvSpPr>
        <dsp:cNvPr id="0" name=""/>
        <dsp:cNvSpPr/>
      </dsp:nvSpPr>
      <dsp:spPr>
        <a:xfrm>
          <a:off x="3399233" y="1348254"/>
          <a:ext cx="703554" cy="244208"/>
        </a:xfrm>
        <a:custGeom>
          <a:avLst/>
          <a:gdLst/>
          <a:ahLst/>
          <a:cxnLst/>
          <a:rect l="0" t="0" r="0" b="0"/>
          <a:pathLst>
            <a:path>
              <a:moveTo>
                <a:pt x="703554" y="0"/>
              </a:moveTo>
              <a:lnTo>
                <a:pt x="703554" y="122104"/>
              </a:lnTo>
              <a:lnTo>
                <a:pt x="0" y="122104"/>
              </a:lnTo>
              <a:lnTo>
                <a:pt x="0" y="244208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AD1C84-A5C3-41BD-834E-9F71588646FB}">
      <dsp:nvSpPr>
        <dsp:cNvPr id="0" name=""/>
        <dsp:cNvSpPr/>
      </dsp:nvSpPr>
      <dsp:spPr>
        <a:xfrm>
          <a:off x="1288569" y="1348254"/>
          <a:ext cx="703554" cy="244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104"/>
              </a:lnTo>
              <a:lnTo>
                <a:pt x="703554" y="122104"/>
              </a:lnTo>
              <a:lnTo>
                <a:pt x="703554" y="244208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7718AD-D51B-4037-A463-2756D1F1704D}">
      <dsp:nvSpPr>
        <dsp:cNvPr id="0" name=""/>
        <dsp:cNvSpPr/>
      </dsp:nvSpPr>
      <dsp:spPr>
        <a:xfrm>
          <a:off x="585015" y="1348254"/>
          <a:ext cx="703554" cy="244208"/>
        </a:xfrm>
        <a:custGeom>
          <a:avLst/>
          <a:gdLst/>
          <a:ahLst/>
          <a:cxnLst/>
          <a:rect l="0" t="0" r="0" b="0"/>
          <a:pathLst>
            <a:path>
              <a:moveTo>
                <a:pt x="703554" y="0"/>
              </a:moveTo>
              <a:lnTo>
                <a:pt x="703554" y="122104"/>
              </a:lnTo>
              <a:lnTo>
                <a:pt x="0" y="122104"/>
              </a:lnTo>
              <a:lnTo>
                <a:pt x="0" y="244208"/>
              </a:lnTo>
            </a:path>
          </a:pathLst>
        </a:custGeom>
        <a:noFill/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BD2112-0E46-41B1-BA28-D4F39C33450F}">
      <dsp:nvSpPr>
        <dsp:cNvPr id="0" name=""/>
        <dsp:cNvSpPr/>
      </dsp:nvSpPr>
      <dsp:spPr>
        <a:xfrm>
          <a:off x="707119" y="766804"/>
          <a:ext cx="1162899" cy="5814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Tipología de acceso</a:t>
          </a:r>
          <a:endParaRPr lang="es-ES" sz="1300" kern="1200" dirty="0"/>
        </a:p>
      </dsp:txBody>
      <dsp:txXfrm>
        <a:off x="707119" y="766804"/>
        <a:ext cx="1162899" cy="581449"/>
      </dsp:txXfrm>
    </dsp:sp>
    <dsp:sp modelId="{6E08586F-3551-4DB5-B901-3A95D3F93B08}">
      <dsp:nvSpPr>
        <dsp:cNvPr id="0" name=""/>
        <dsp:cNvSpPr/>
      </dsp:nvSpPr>
      <dsp:spPr>
        <a:xfrm>
          <a:off x="3565" y="1592463"/>
          <a:ext cx="1162899" cy="58144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Por conjuntos</a:t>
          </a:r>
          <a:endParaRPr lang="es-ES" sz="1300" kern="1200" dirty="0"/>
        </a:p>
      </dsp:txBody>
      <dsp:txXfrm>
        <a:off x="3565" y="1592463"/>
        <a:ext cx="1162899" cy="581449"/>
      </dsp:txXfrm>
    </dsp:sp>
    <dsp:sp modelId="{DE961DB5-0388-4077-9308-B00DAD8FC369}">
      <dsp:nvSpPr>
        <dsp:cNvPr id="0" name=""/>
        <dsp:cNvSpPr/>
      </dsp:nvSpPr>
      <dsp:spPr>
        <a:xfrm>
          <a:off x="1410674" y="1592463"/>
          <a:ext cx="1162899" cy="58144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Por cursores</a:t>
          </a:r>
          <a:endParaRPr lang="es-ES" sz="1300" kern="1200" dirty="0"/>
        </a:p>
      </dsp:txBody>
      <dsp:txXfrm>
        <a:off x="1410674" y="1592463"/>
        <a:ext cx="1162899" cy="581449"/>
      </dsp:txXfrm>
    </dsp:sp>
    <dsp:sp modelId="{18402194-1B62-48B4-AB8F-DF39E331DD46}">
      <dsp:nvSpPr>
        <dsp:cNvPr id="0" name=""/>
        <dsp:cNvSpPr/>
      </dsp:nvSpPr>
      <dsp:spPr>
        <a:xfrm>
          <a:off x="3521337" y="766804"/>
          <a:ext cx="1162899" cy="5814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Patrones de bajo nivel</a:t>
          </a:r>
          <a:endParaRPr lang="es-ES" sz="1300" kern="1200" dirty="0"/>
        </a:p>
      </dsp:txBody>
      <dsp:txXfrm>
        <a:off x="3521337" y="766804"/>
        <a:ext cx="1162899" cy="581449"/>
      </dsp:txXfrm>
    </dsp:sp>
    <dsp:sp modelId="{755D1D8A-18A7-4D1F-A9FE-AA1DC765B25D}">
      <dsp:nvSpPr>
        <dsp:cNvPr id="0" name=""/>
        <dsp:cNvSpPr/>
      </dsp:nvSpPr>
      <dsp:spPr>
        <a:xfrm>
          <a:off x="2817783" y="1592463"/>
          <a:ext cx="1162899" cy="58144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Dinámico</a:t>
          </a:r>
          <a:endParaRPr lang="es-ES" sz="1300" kern="1200" dirty="0"/>
        </a:p>
      </dsp:txBody>
      <dsp:txXfrm>
        <a:off x="2817783" y="1592463"/>
        <a:ext cx="1162899" cy="581449"/>
      </dsp:txXfrm>
    </dsp:sp>
    <dsp:sp modelId="{33E22F89-7EC7-4899-8EEF-108BA4FDE3AA}">
      <dsp:nvSpPr>
        <dsp:cNvPr id="0" name=""/>
        <dsp:cNvSpPr/>
      </dsp:nvSpPr>
      <dsp:spPr>
        <a:xfrm>
          <a:off x="3108508" y="2418121"/>
          <a:ext cx="1162899" cy="581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err="1" smtClean="0"/>
            <a:t>Adhoc</a:t>
          </a:r>
          <a:endParaRPr lang="es-ES" sz="1300" kern="1200" dirty="0"/>
        </a:p>
      </dsp:txBody>
      <dsp:txXfrm>
        <a:off x="3108508" y="2418121"/>
        <a:ext cx="1162899" cy="581449"/>
      </dsp:txXfrm>
    </dsp:sp>
    <dsp:sp modelId="{F54852EB-54C5-4E02-9004-A472EB734DC2}">
      <dsp:nvSpPr>
        <dsp:cNvPr id="0" name=""/>
        <dsp:cNvSpPr/>
      </dsp:nvSpPr>
      <dsp:spPr>
        <a:xfrm>
          <a:off x="3108508" y="3243780"/>
          <a:ext cx="1162899" cy="581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Parametrizable</a:t>
          </a:r>
          <a:endParaRPr lang="es-ES" sz="1300" kern="1200" dirty="0"/>
        </a:p>
      </dsp:txBody>
      <dsp:txXfrm>
        <a:off x="3108508" y="3243780"/>
        <a:ext cx="1162899" cy="581449"/>
      </dsp:txXfrm>
    </dsp:sp>
    <dsp:sp modelId="{541D1C59-B3A6-4B2E-98CD-A12ED0F73E99}">
      <dsp:nvSpPr>
        <dsp:cNvPr id="0" name=""/>
        <dsp:cNvSpPr/>
      </dsp:nvSpPr>
      <dsp:spPr>
        <a:xfrm>
          <a:off x="4224892" y="1592463"/>
          <a:ext cx="1162899" cy="58144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Estático</a:t>
          </a:r>
          <a:endParaRPr lang="es-ES" sz="1300" kern="1200" dirty="0"/>
        </a:p>
      </dsp:txBody>
      <dsp:txXfrm>
        <a:off x="4224892" y="1592463"/>
        <a:ext cx="1162899" cy="581449"/>
      </dsp:txXfrm>
    </dsp:sp>
    <dsp:sp modelId="{893F6AF6-50EC-42B5-92CA-C39E6FFBE808}">
      <dsp:nvSpPr>
        <dsp:cNvPr id="0" name=""/>
        <dsp:cNvSpPr/>
      </dsp:nvSpPr>
      <dsp:spPr>
        <a:xfrm>
          <a:off x="4515616" y="2418121"/>
          <a:ext cx="1162899" cy="581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err="1" smtClean="0"/>
            <a:t>Stored</a:t>
          </a:r>
          <a:r>
            <a:rPr lang="es-ES" sz="1300" kern="1200" dirty="0" smtClean="0"/>
            <a:t> </a:t>
          </a:r>
          <a:r>
            <a:rPr lang="es-ES" sz="1300" kern="1200" dirty="0" err="1" smtClean="0"/>
            <a:t>procedures</a:t>
          </a:r>
          <a:endParaRPr lang="es-ES" sz="1300" kern="1200" dirty="0"/>
        </a:p>
      </dsp:txBody>
      <dsp:txXfrm>
        <a:off x="4515616" y="2418121"/>
        <a:ext cx="1162899" cy="581449"/>
      </dsp:txXfrm>
    </dsp:sp>
    <dsp:sp modelId="{E7735836-FFB6-479C-A990-C59327D798B9}">
      <dsp:nvSpPr>
        <dsp:cNvPr id="0" name=""/>
        <dsp:cNvSpPr/>
      </dsp:nvSpPr>
      <dsp:spPr>
        <a:xfrm>
          <a:off x="6335555" y="766804"/>
          <a:ext cx="1162899" cy="5814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Arquitecturas</a:t>
          </a:r>
          <a:endParaRPr lang="es-ES" sz="1300" kern="1200" dirty="0"/>
        </a:p>
      </dsp:txBody>
      <dsp:txXfrm>
        <a:off x="6335555" y="766804"/>
        <a:ext cx="1162899" cy="581449"/>
      </dsp:txXfrm>
    </dsp:sp>
    <dsp:sp modelId="{ADF1481A-6CE1-4E10-855E-76EE0910E3D2}">
      <dsp:nvSpPr>
        <dsp:cNvPr id="0" name=""/>
        <dsp:cNvSpPr/>
      </dsp:nvSpPr>
      <dsp:spPr>
        <a:xfrm>
          <a:off x="5632000" y="1592463"/>
          <a:ext cx="1162899" cy="58144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Modelo conectividad</a:t>
          </a:r>
          <a:endParaRPr lang="es-ES" sz="1300" kern="1200" dirty="0"/>
        </a:p>
      </dsp:txBody>
      <dsp:txXfrm>
        <a:off x="5632000" y="1592463"/>
        <a:ext cx="1162899" cy="581449"/>
      </dsp:txXfrm>
    </dsp:sp>
    <dsp:sp modelId="{0E562A50-F719-4547-B4D1-1FBCB3118BBA}">
      <dsp:nvSpPr>
        <dsp:cNvPr id="0" name=""/>
        <dsp:cNvSpPr/>
      </dsp:nvSpPr>
      <dsp:spPr>
        <a:xfrm>
          <a:off x="5922725" y="2418121"/>
          <a:ext cx="1162899" cy="581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Conectada</a:t>
          </a:r>
          <a:endParaRPr lang="es-ES" sz="1300" kern="1200" dirty="0"/>
        </a:p>
      </dsp:txBody>
      <dsp:txXfrm>
        <a:off x="5922725" y="2418121"/>
        <a:ext cx="1162899" cy="581449"/>
      </dsp:txXfrm>
    </dsp:sp>
    <dsp:sp modelId="{CE3C4098-80AC-415B-9B1C-761ACCCF1961}">
      <dsp:nvSpPr>
        <dsp:cNvPr id="0" name=""/>
        <dsp:cNvSpPr/>
      </dsp:nvSpPr>
      <dsp:spPr>
        <a:xfrm>
          <a:off x="5922725" y="3243780"/>
          <a:ext cx="1162899" cy="581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Desconectada</a:t>
          </a:r>
          <a:endParaRPr lang="es-ES" sz="1300" kern="1200" dirty="0"/>
        </a:p>
      </dsp:txBody>
      <dsp:txXfrm>
        <a:off x="5922725" y="3243780"/>
        <a:ext cx="1162899" cy="581449"/>
      </dsp:txXfrm>
    </dsp:sp>
    <dsp:sp modelId="{D87E9F53-32C3-4682-A9F8-EC8319B0B98C}">
      <dsp:nvSpPr>
        <dsp:cNvPr id="0" name=""/>
        <dsp:cNvSpPr/>
      </dsp:nvSpPr>
      <dsp:spPr>
        <a:xfrm>
          <a:off x="7039109" y="1592463"/>
          <a:ext cx="1162899" cy="58144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Modelo de desarrollo</a:t>
          </a:r>
          <a:endParaRPr lang="es-ES" sz="1300" kern="1200" dirty="0"/>
        </a:p>
      </dsp:txBody>
      <dsp:txXfrm>
        <a:off x="7039109" y="1592463"/>
        <a:ext cx="1162899" cy="581449"/>
      </dsp:txXfrm>
    </dsp:sp>
    <dsp:sp modelId="{F1D045F9-D66E-4C91-837A-DD5393632902}">
      <dsp:nvSpPr>
        <dsp:cNvPr id="0" name=""/>
        <dsp:cNvSpPr/>
      </dsp:nvSpPr>
      <dsp:spPr>
        <a:xfrm>
          <a:off x="7329834" y="2418121"/>
          <a:ext cx="1162899" cy="581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Manual</a:t>
          </a:r>
          <a:endParaRPr lang="es-ES" sz="1300" kern="1200" dirty="0"/>
        </a:p>
      </dsp:txBody>
      <dsp:txXfrm>
        <a:off x="7329834" y="2418121"/>
        <a:ext cx="1162899" cy="581449"/>
      </dsp:txXfrm>
    </dsp:sp>
    <dsp:sp modelId="{1A78D4EE-9B03-4A69-B0DB-D1AF2AA236E4}">
      <dsp:nvSpPr>
        <dsp:cNvPr id="0" name=""/>
        <dsp:cNvSpPr/>
      </dsp:nvSpPr>
      <dsp:spPr>
        <a:xfrm>
          <a:off x="7329834" y="3243780"/>
          <a:ext cx="1162899" cy="5814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ORM</a:t>
          </a:r>
          <a:endParaRPr lang="es-ES" sz="1300" kern="1200" dirty="0"/>
        </a:p>
      </dsp:txBody>
      <dsp:txXfrm>
        <a:off x="7329834" y="3243780"/>
        <a:ext cx="1162899" cy="5814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7B23D-67A3-435C-BF8B-703C2F10D862}">
      <dsp:nvSpPr>
        <dsp:cNvPr id="0" name=""/>
        <dsp:cNvSpPr/>
      </dsp:nvSpPr>
      <dsp:spPr>
        <a:xfrm rot="16200000">
          <a:off x="-1509627" y="2494674"/>
          <a:ext cx="3738490" cy="61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41330" bIns="0" numCol="1" spcCol="1270" anchor="t" anchorCtr="0">
          <a:noAutofit/>
        </a:bodyPr>
        <a:lstStyle/>
        <a:p>
          <a:pPr lvl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900" kern="1200" dirty="0" smtClean="0"/>
            <a:t>Fundamentos</a:t>
          </a:r>
          <a:endParaRPr lang="es-ES" sz="3900" kern="1200" dirty="0"/>
        </a:p>
      </dsp:txBody>
      <dsp:txXfrm>
        <a:off x="-1509627" y="2494674"/>
        <a:ext cx="3738490" cy="613791"/>
      </dsp:txXfrm>
    </dsp:sp>
    <dsp:sp modelId="{F1052EF1-5F38-4FD4-8A1F-7F590DB710AE}">
      <dsp:nvSpPr>
        <dsp:cNvPr id="0" name=""/>
        <dsp:cNvSpPr/>
      </dsp:nvSpPr>
      <dsp:spPr>
        <a:xfrm>
          <a:off x="666512" y="932325"/>
          <a:ext cx="3057332" cy="37384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541330" rIns="170688" bIns="17068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Tiempo de desarrollo</a:t>
          </a: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Diferencia de roles</a:t>
          </a:r>
          <a:endParaRPr lang="es-E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Desarrollador vs. DBA</a:t>
          </a: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Independencia de la aplicación</a:t>
          </a: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Uso de modelo de datos</a:t>
          </a: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Abstracción de servidor de base de datos</a:t>
          </a:r>
          <a:endParaRPr lang="es-ES" sz="1900" kern="1200" dirty="0"/>
        </a:p>
      </dsp:txBody>
      <dsp:txXfrm>
        <a:off x="666512" y="932325"/>
        <a:ext cx="3057332" cy="3738490"/>
      </dsp:txXfrm>
    </dsp:sp>
    <dsp:sp modelId="{232C12A3-0240-473A-90EF-BE0EF1C4D3EA}">
      <dsp:nvSpPr>
        <dsp:cNvPr id="0" name=""/>
        <dsp:cNvSpPr/>
      </dsp:nvSpPr>
      <dsp:spPr>
        <a:xfrm>
          <a:off x="52721" y="122120"/>
          <a:ext cx="1227582" cy="1227582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ED049C8-F50C-4C65-9342-3A069CE61B88}">
      <dsp:nvSpPr>
        <dsp:cNvPr id="0" name=""/>
        <dsp:cNvSpPr/>
      </dsp:nvSpPr>
      <dsp:spPr>
        <a:xfrm rot="16200000">
          <a:off x="2947917" y="2494674"/>
          <a:ext cx="3738490" cy="613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41330" bIns="0" numCol="1" spcCol="1270" anchor="t" anchorCtr="0">
          <a:noAutofit/>
        </a:bodyPr>
        <a:lstStyle/>
        <a:p>
          <a:pPr lvl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900" kern="1200" dirty="0" smtClean="0"/>
            <a:t>Más motivos</a:t>
          </a:r>
          <a:endParaRPr lang="es-ES" sz="3900" kern="1200" dirty="0"/>
        </a:p>
      </dsp:txBody>
      <dsp:txXfrm>
        <a:off x="2947917" y="2494674"/>
        <a:ext cx="3738490" cy="613791"/>
      </dsp:txXfrm>
    </dsp:sp>
    <dsp:sp modelId="{A5A99694-3DAB-417B-B14C-FD9337524C44}">
      <dsp:nvSpPr>
        <dsp:cNvPr id="0" name=""/>
        <dsp:cNvSpPr/>
      </dsp:nvSpPr>
      <dsp:spPr>
        <a:xfrm>
          <a:off x="5124058" y="932325"/>
          <a:ext cx="3057332" cy="3738490"/>
        </a:xfrm>
        <a:prstGeom prst="rect">
          <a:avLst/>
        </a:prstGeom>
        <a:solidFill>
          <a:schemeClr val="accent2">
            <a:hueOff val="3554611"/>
            <a:satOff val="0"/>
            <a:lumOff val="33921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541330" rIns="170688" bIns="17068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Rechazo a T-SQL</a:t>
          </a: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Manejo de cadenas para acceso a datos</a:t>
          </a:r>
          <a:endParaRPr lang="es-E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Errores en tiempo de ejecución vs. Compilación</a:t>
          </a:r>
          <a:endParaRPr lang="es-E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Uso de lenguajes más familiares</a:t>
          </a:r>
          <a:endParaRPr lang="es-E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b="1" kern="1200" dirty="0" smtClean="0"/>
            <a:t>Es más “</a:t>
          </a:r>
          <a:r>
            <a:rPr lang="es-ES" sz="1900" b="1" kern="1200" dirty="0" err="1" smtClean="0"/>
            <a:t>cool</a:t>
          </a:r>
          <a:r>
            <a:rPr lang="es-ES" sz="1900" b="1" kern="1200" dirty="0" smtClean="0"/>
            <a:t>”</a:t>
          </a:r>
          <a:endParaRPr lang="es-ES" sz="1900" b="1" kern="1200" dirty="0"/>
        </a:p>
      </dsp:txBody>
      <dsp:txXfrm>
        <a:off x="5124058" y="932325"/>
        <a:ext cx="3057332" cy="3738490"/>
      </dsp:txXfrm>
    </dsp:sp>
    <dsp:sp modelId="{8CDE6972-0443-474A-A799-E803628F7D9F}">
      <dsp:nvSpPr>
        <dsp:cNvPr id="0" name=""/>
        <dsp:cNvSpPr/>
      </dsp:nvSpPr>
      <dsp:spPr>
        <a:xfrm>
          <a:off x="4510267" y="122120"/>
          <a:ext cx="1227582" cy="1227582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6ED4B-424F-4274-9C40-FE79F31DD26A}">
      <dsp:nvSpPr>
        <dsp:cNvPr id="0" name=""/>
        <dsp:cNvSpPr/>
      </dsp:nvSpPr>
      <dsp:spPr>
        <a:xfrm rot="5400000">
          <a:off x="5042391" y="-2037605"/>
          <a:ext cx="854654" cy="514797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200" kern="1200" dirty="0" smtClean="0"/>
            <a:t>Evita procesados fila a fila</a:t>
          </a:r>
          <a:endParaRPr lang="es-ES" sz="2200" kern="1200" dirty="0"/>
        </a:p>
      </dsp:txBody>
      <dsp:txXfrm rot="-5400000">
        <a:off x="2895734" y="150773"/>
        <a:ext cx="5106249" cy="771212"/>
      </dsp:txXfrm>
    </dsp:sp>
    <dsp:sp modelId="{3BB80E2B-43CA-450A-8C88-8D6FCC9152B4}">
      <dsp:nvSpPr>
        <dsp:cNvPr id="0" name=""/>
        <dsp:cNvSpPr/>
      </dsp:nvSpPr>
      <dsp:spPr>
        <a:xfrm>
          <a:off x="0" y="2221"/>
          <a:ext cx="2895733" cy="106831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/>
            <a:t>Capas de acceso a datos</a:t>
          </a:r>
          <a:endParaRPr lang="es-ES" sz="2600" kern="1200" dirty="0"/>
        </a:p>
      </dsp:txBody>
      <dsp:txXfrm>
        <a:off x="52151" y="54372"/>
        <a:ext cx="2791431" cy="964016"/>
      </dsp:txXfrm>
    </dsp:sp>
    <dsp:sp modelId="{E82757D3-F7D7-4B41-8E90-400CBED8BB9B}">
      <dsp:nvSpPr>
        <dsp:cNvPr id="0" name=""/>
        <dsp:cNvSpPr/>
      </dsp:nvSpPr>
      <dsp:spPr>
        <a:xfrm rot="5400000">
          <a:off x="5042391" y="-915871"/>
          <a:ext cx="854654" cy="514797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200" kern="1200" dirty="0" smtClean="0"/>
            <a:t>La estructura de datos importa, no es todo BBDD</a:t>
          </a:r>
          <a:endParaRPr lang="es-ES" sz="2200" kern="1200" dirty="0"/>
        </a:p>
      </dsp:txBody>
      <dsp:txXfrm rot="-5400000">
        <a:off x="2895734" y="1272507"/>
        <a:ext cx="5106249" cy="771212"/>
      </dsp:txXfrm>
    </dsp:sp>
    <dsp:sp modelId="{B4B40399-4187-469F-8430-EF7C7293C4CA}">
      <dsp:nvSpPr>
        <dsp:cNvPr id="0" name=""/>
        <dsp:cNvSpPr/>
      </dsp:nvSpPr>
      <dsp:spPr>
        <a:xfrm>
          <a:off x="0" y="1123955"/>
          <a:ext cx="2895733" cy="106831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/>
            <a:t>Complejidad algorítmica</a:t>
          </a:r>
          <a:endParaRPr lang="es-ES" sz="2600" kern="1200" dirty="0"/>
        </a:p>
      </dsp:txBody>
      <dsp:txXfrm>
        <a:off x="52151" y="1176106"/>
        <a:ext cx="2791431" cy="964016"/>
      </dsp:txXfrm>
    </dsp:sp>
    <dsp:sp modelId="{5BFAEBAA-65A3-43B4-A8E6-CD9A79A66017}">
      <dsp:nvSpPr>
        <dsp:cNvPr id="0" name=""/>
        <dsp:cNvSpPr/>
      </dsp:nvSpPr>
      <dsp:spPr>
        <a:xfrm rot="5400000">
          <a:off x="5042391" y="205862"/>
          <a:ext cx="854654" cy="5147970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200" kern="1200" dirty="0" smtClean="0"/>
            <a:t>Centra el tiro a donde esté el problema</a:t>
          </a:r>
        </a:p>
      </dsp:txBody>
      <dsp:txXfrm rot="-5400000">
        <a:off x="2895734" y="2394241"/>
        <a:ext cx="5106249" cy="771212"/>
      </dsp:txXfrm>
    </dsp:sp>
    <dsp:sp modelId="{E9399F70-EC11-4468-9FDB-9C50EC225086}">
      <dsp:nvSpPr>
        <dsp:cNvPr id="0" name=""/>
        <dsp:cNvSpPr/>
      </dsp:nvSpPr>
      <dsp:spPr>
        <a:xfrm>
          <a:off x="0" y="2245688"/>
          <a:ext cx="2895733" cy="106831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err="1" smtClean="0"/>
            <a:t>Profiling</a:t>
          </a:r>
          <a:r>
            <a:rPr lang="es-ES" sz="2600" kern="1200" dirty="0" smtClean="0"/>
            <a:t> de una aplicación .NET</a:t>
          </a:r>
        </a:p>
      </dsp:txBody>
      <dsp:txXfrm>
        <a:off x="52151" y="2297839"/>
        <a:ext cx="2791431" cy="964016"/>
      </dsp:txXfrm>
    </dsp:sp>
    <dsp:sp modelId="{F6F23FFD-246B-47EC-80C6-AEA75C5D9634}">
      <dsp:nvSpPr>
        <dsp:cNvPr id="0" name=""/>
        <dsp:cNvSpPr/>
      </dsp:nvSpPr>
      <dsp:spPr>
        <a:xfrm rot="5400000">
          <a:off x="5042391" y="1327596"/>
          <a:ext cx="854654" cy="514797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200" kern="1200" dirty="0" smtClean="0"/>
            <a:t>Ya no estamos en los 90. Hasta tu móvil tiene 8 núcleos </a:t>
          </a:r>
          <a:r>
            <a:rPr lang="es-ES" sz="2200" kern="1200" dirty="0" smtClean="0">
              <a:sym typeface="Wingdings" panose="05000000000000000000" pitchFamily="2" charset="2"/>
            </a:rPr>
            <a:t></a:t>
          </a:r>
          <a:endParaRPr lang="es-ES" sz="2200" kern="1200" dirty="0"/>
        </a:p>
      </dsp:txBody>
      <dsp:txXfrm rot="-5400000">
        <a:off x="2895734" y="3515975"/>
        <a:ext cx="5106249" cy="771212"/>
      </dsp:txXfrm>
    </dsp:sp>
    <dsp:sp modelId="{12FBEBE1-2672-4363-8EFF-A81E98940CB7}">
      <dsp:nvSpPr>
        <dsp:cNvPr id="0" name=""/>
        <dsp:cNvSpPr/>
      </dsp:nvSpPr>
      <dsp:spPr>
        <a:xfrm>
          <a:off x="0" y="3367422"/>
          <a:ext cx="2895733" cy="106831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/>
            <a:t>Consideraciones de concurrencia</a:t>
          </a:r>
          <a:endParaRPr lang="es-ES" sz="2600" kern="1200" dirty="0"/>
        </a:p>
      </dsp:txBody>
      <dsp:txXfrm>
        <a:off x="52151" y="3419573"/>
        <a:ext cx="2791431" cy="964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2/23/2016 1:01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2/23/2016 1:01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Comentar qué tipo de </a:t>
            </a:r>
            <a:r>
              <a:rPr lang="es-ES" dirty="0" err="1" smtClean="0"/>
              <a:t>tests</a:t>
            </a:r>
            <a:r>
              <a:rPr lang="es-ES" dirty="0" smtClean="0"/>
              <a:t> ponemos en marcha y qué solemos</a:t>
            </a:r>
            <a:r>
              <a:rPr lang="es-ES" baseline="0" dirty="0" smtClean="0"/>
              <a:t> detectar en cada uno de ellos. Al final la idea es acabar diciendo que en esta sesión nos vamos a centrar en </a:t>
            </a:r>
            <a:r>
              <a:rPr lang="es-ES" baseline="0" dirty="0" err="1" smtClean="0"/>
              <a:t>tuning</a:t>
            </a:r>
            <a:r>
              <a:rPr lang="es-ES" baseline="0" dirty="0" smtClean="0"/>
              <a:t> de aplicaciones .NET, en la capa mas alta de la solución.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2/23/2016 1:01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41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El proyecto se </a:t>
            </a:r>
            <a:r>
              <a:rPr lang="es-ES" b="1" baseline="0" dirty="0" smtClean="0"/>
              <a:t>vende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facil</a:t>
            </a:r>
            <a:r>
              <a:rPr lang="es-ES" baseline="0" dirty="0" smtClean="0"/>
              <a:t> porque el coste de DESARROLLO es muy inferior</a:t>
            </a:r>
          </a:p>
          <a:p>
            <a:r>
              <a:rPr lang="es-ES" baseline="0" dirty="0" smtClean="0"/>
              <a:t>El proyecto se vuelve penosamente escalable a medio plazo. No es rentable y genera desconfianza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2/23/2016 1:01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42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s-ES" sz="900" i="1" dirty="0" smtClean="0"/>
              <a:t>El 20/06/2016 todavía 2º resultado en google</a:t>
            </a:r>
            <a:endParaRPr lang="es-ES" sz="900" i="0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Un Developer sin saberlo puede hacer </a:t>
            </a:r>
            <a:r>
              <a:rPr lang="es-ES" baseline="0" dirty="0" smtClean="0"/>
              <a:t>mucho daño. Si piensa que un ejemplo de PA es lo que veis arriba…todo puede pasar.</a:t>
            </a:r>
            <a:endParaRPr lang="es-ES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s-ES" sz="900" i="1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2/23/2016 1:01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16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Demo Profiling1</a:t>
            </a:r>
          </a:p>
          <a:p>
            <a:pPr rtl="0" fontAlgn="ctr"/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	1. Empezamos sin interceptor</a:t>
            </a:r>
          </a:p>
          <a:p>
            <a:pPr rtl="0" fontAlgn="ctr"/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	2. Demo </a:t>
            </a:r>
            <a:r>
              <a:rPr lang="es-E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Paginacion</a:t>
            </a:r>
            <a:endParaRPr lang="es-ES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rtl="0" fontAlgn="ctr"/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	3. Lanzar </a:t>
            </a:r>
            <a:r>
              <a:rPr lang="es-E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Profiler</a:t>
            </a:r>
            <a:endParaRPr lang="es-ES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rtl="0" fontAlgn="ctr"/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	4. Lanzar Primeros </a:t>
            </a:r>
            <a:r>
              <a:rPr lang="es-E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Customers</a:t>
            </a:r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(lanzar un TOP)</a:t>
            </a:r>
          </a:p>
          <a:p>
            <a:pPr rtl="0" fontAlgn="ctr"/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	5. Cambiar un par de veces los parámetros</a:t>
            </a:r>
          </a:p>
          <a:p>
            <a:pPr rtl="0" fontAlgn="ctr"/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	6. Lanzar </a:t>
            </a:r>
            <a:r>
              <a:rPr lang="es-E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Customers</a:t>
            </a:r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con PAGINACION</a:t>
            </a:r>
          </a:p>
          <a:p>
            <a:pPr rtl="0" fontAlgn="ctr"/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	7. Cambiar un poco los parámetros</a:t>
            </a:r>
          </a:p>
          <a:p>
            <a:pPr rtl="0" fontAlgn="ctr"/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	8. Ahora revisemos </a:t>
            </a:r>
            <a:r>
              <a:rPr lang="es-E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profiler</a:t>
            </a:r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y veamos que tenemos </a:t>
            </a:r>
            <a:r>
              <a:rPr lang="es-E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queries</a:t>
            </a:r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s-E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adhoc</a:t>
            </a:r>
            <a:endParaRPr lang="es-ES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rtl="0" fontAlgn="ctr"/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	9. Enseñemos el código y comentemos que "es lo que hay"</a:t>
            </a:r>
          </a:p>
          <a:p>
            <a:pPr rtl="0" fontAlgn="ctr"/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	10. Ahora mostrar cómo se vincula un PA a </a:t>
            </a:r>
            <a:r>
              <a:rPr lang="es-E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Entity</a:t>
            </a:r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y cómo se utiliza</a:t>
            </a:r>
          </a:p>
          <a:p>
            <a:pPr rtl="0" fontAlgn="ctr"/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	11. Enseñar la llamada con el "</a:t>
            </a:r>
            <a:r>
              <a:rPr lang="es-E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Customers</a:t>
            </a:r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con PAGINACION"</a:t>
            </a:r>
          </a:p>
          <a:p>
            <a:pPr rtl="0" fontAlgn="ctr"/>
            <a:endParaRPr lang="es-ES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rtl="0" fontAlgn="ctr"/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Demo Profiling2</a:t>
            </a:r>
          </a:p>
          <a:p>
            <a:pPr rtl="0" fontAlgn="ctr"/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	1. Hagamos </a:t>
            </a:r>
            <a:r>
              <a:rPr lang="es-E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profiling</a:t>
            </a:r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una vez</a:t>
            </a:r>
          </a:p>
          <a:p>
            <a:pPr rtl="0" fontAlgn="ctr"/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	2. Si estamos en SQL Azure </a:t>
            </a:r>
            <a:r>
              <a:rPr lang="es-E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Databases</a:t>
            </a:r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qué hacemos para sacar </a:t>
            </a:r>
            <a:r>
              <a:rPr lang="es-E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queries</a:t>
            </a:r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?</a:t>
            </a:r>
          </a:p>
          <a:p>
            <a:pPr rtl="0" fontAlgn="ctr"/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	3. Enseñar interceptor, como se configura y volver a probar lo de antes</a:t>
            </a:r>
          </a:p>
          <a:p>
            <a:pPr rtl="0" fontAlgn="ctr"/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	4. Mostrar algún </a:t>
            </a:r>
            <a:r>
              <a:rPr lang="es-E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report</a:t>
            </a:r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y reflexionar sobre lo que se ve</a:t>
            </a:r>
          </a:p>
          <a:p>
            <a:pPr rtl="0" fontAlgn="ctr"/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		a. Detectando consultas </a:t>
            </a:r>
            <a:r>
              <a:rPr lang="es-E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adhoc</a:t>
            </a:r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y consultas síncronas</a:t>
            </a:r>
          </a:p>
          <a:p>
            <a:pPr rtl="0" fontAlgn="ctr"/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	5. Abrir "Demo </a:t>
            </a:r>
            <a:r>
              <a:rPr lang="es-E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Busqueda</a:t>
            </a:r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y </a:t>
            </a:r>
            <a:r>
              <a:rPr lang="es-E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modificacion</a:t>
            </a:r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"</a:t>
            </a:r>
          </a:p>
          <a:p>
            <a:pPr rtl="0" fontAlgn="ctr"/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	6. Probar un par de </a:t>
            </a:r>
            <a:r>
              <a:rPr lang="es-E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queries</a:t>
            </a:r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por nombre y por lista de </a:t>
            </a:r>
            <a:r>
              <a:rPr lang="es-E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ids</a:t>
            </a:r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directas</a:t>
            </a:r>
          </a:p>
          <a:p>
            <a:pPr rtl="0" fontAlgn="ctr"/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	7. Volver a comentar que la query se hace </a:t>
            </a:r>
            <a:r>
              <a:rPr lang="es-E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adhoc</a:t>
            </a:r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…pero que hay "algo mas" que no vemos</a:t>
            </a:r>
          </a:p>
          <a:p>
            <a:pPr rtl="0" fontAlgn="ctr"/>
            <a:r>
              <a:rPr lang="es-E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		a. Se están recompilando</a:t>
            </a: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2/23/2016 1:01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32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Después de 18 meses de duro trabajo, la aplicación no escala…¿qué hacemos?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Dependerá de la versión de EF en la que estés, te tocará arremangarte bien las manos </a:t>
            </a:r>
            <a:endParaRPr lang="es-ES" dirty="0" smtClean="0">
              <a:sym typeface="Wingdings" panose="05000000000000000000" pitchFamily="2" charset="2"/>
            </a:endParaRPr>
          </a:p>
          <a:p>
            <a:r>
              <a:rPr lang="es-ES" dirty="0" smtClean="0"/>
              <a:t>Para</a:t>
            </a:r>
            <a:r>
              <a:rPr lang="es-ES" baseline="0" dirty="0" smtClean="0"/>
              <a:t> la demo, buscar en el código </a:t>
            </a:r>
          </a:p>
          <a:p>
            <a:r>
              <a:rPr lang="es-ES" sz="900" kern="1200" dirty="0" smtClean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#</a:t>
            </a:r>
            <a:r>
              <a:rPr lang="es-ES" sz="900" kern="1200" dirty="0" err="1" smtClean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if</a:t>
            </a:r>
            <a:r>
              <a:rPr lang="es-ES" sz="900" kern="1200" dirty="0" smtClean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 TRAZA_ENTITYFRAMEWORK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2/23/2016 1:01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438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Autor: Enrique Catala Bañuls</a:t>
            </a:r>
          </a:p>
          <a:p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s-E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Demo Profiling1</a:t>
            </a:r>
            <a:endParaRPr lang="es-E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Empezamos sin interceptor</a:t>
            </a: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Demo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Paginacion</a:t>
            </a:r>
            <a:endParaRPr lang="es-E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Lanzar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Profiler</a:t>
            </a:r>
            <a:endParaRPr lang="es-E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Lanzar Primeros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Customers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(lanzar un TOP)</a:t>
            </a: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Cambiar un par de veces los parámetros</a:t>
            </a: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Lanzar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Customers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con PAGINACION</a:t>
            </a: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Cambiar un poco los parámetros</a:t>
            </a: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Ahora revisemos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profiler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y veamos que tenemos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queries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adhoc</a:t>
            </a:r>
            <a:endParaRPr lang="es-E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Enseñemos el código y comentemos que "es lo que hay"</a:t>
            </a: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Abrir los scripts de “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Miscelaneo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\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adhoc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-vs-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prepared.sql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” si ves que la audiencia no tiene idea del problema</a:t>
            </a: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Ahora mostrar cómo se vincula un PA a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Entity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y cómo se utiliza</a:t>
            </a: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Enseñar la llamada con el "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Customers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con PAGINACION"</a:t>
            </a:r>
          </a:p>
          <a:p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s-E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Demo Profiling2</a:t>
            </a:r>
            <a:endParaRPr lang="es-E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Hagamos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profiling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una vez</a:t>
            </a: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 estamos en SQL Azure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Databases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qué hacemos para sacar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queries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?</a:t>
            </a: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Enseñar interceptor, como se configura y volver a probar lo de antes</a:t>
            </a: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Mostrar algún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report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y reflexionar sobre lo que se ve</a:t>
            </a:r>
          </a:p>
          <a:p>
            <a:pPr lvl="2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Detectando consultas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adhoc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y consultas síncronas</a:t>
            </a: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Abrir "Demo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Busqueda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y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modificacion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"</a:t>
            </a: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Probar un par de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queries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por nombre y por lista de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ids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directas</a:t>
            </a: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Volver a comentar que la query se hace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adhoc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…pero que hay "algo mas" que no vemos</a:t>
            </a:r>
          </a:p>
          <a:p>
            <a:pPr lvl="2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 están recompilando</a:t>
            </a:r>
          </a:p>
          <a:p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s-E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Demo </a:t>
            </a:r>
            <a:r>
              <a:rPr lang="es-ES" sz="900" b="1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Entity</a:t>
            </a:r>
            <a:r>
              <a:rPr lang="es-E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Framework personalizado</a:t>
            </a:r>
            <a:endParaRPr lang="es-E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0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Enseñar cómo descargar y qué hacer para extraer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info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lo que queremos en EF</a:t>
            </a:r>
          </a:p>
          <a:p>
            <a:pPr lvl="0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Enseñar código modificado y cómo hacerlo funcionar</a:t>
            </a:r>
          </a:p>
          <a:p>
            <a:pPr lvl="1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Buscar #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if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TRAZA_ENTITYFRAMEWORK  en la librería que tengo en la solución en “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Miscelaneo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”</a:t>
            </a:r>
          </a:p>
          <a:p>
            <a:pPr lvl="1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Explicar dicho código</a:t>
            </a:r>
          </a:p>
          <a:p>
            <a:pPr lvl="1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Desmarcar de “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EntityFramework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” y “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Entityframework.SqlServer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” en las propiedades de los proyectos, la firma de la pestaña “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sign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”. Si le dejas la firma el ensamblado luego no arranca en la app.</a:t>
            </a:r>
          </a:p>
          <a:p>
            <a:pPr lvl="0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Acordarse de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elminar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App.config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(de nuestra aplicación) lo de ,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PublicKeyToken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=b77a5c561934e089,ya que es el del oficial, pero nosotros vamos a cargar nuestra propia versión. De lo contrario no arrancara </a:t>
            </a:r>
          </a:p>
          <a:p>
            <a:pPr lvl="0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Volver a lanzar la app y probar de nuevo consultas por lista de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ids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directa</a:t>
            </a:r>
          </a:p>
          <a:p>
            <a:pPr lvl="0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Ahora abrir los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xls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compilación para ver como cada query se está recompilando</a:t>
            </a:r>
          </a:p>
          <a:p>
            <a:pPr lvl="0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 poco tiempo, pero es una query extremadamente sencilla</a:t>
            </a:r>
          </a:p>
          <a:p>
            <a:pPr lvl="0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Enseñar ahora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queries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tiempos de SM</a:t>
            </a:r>
          </a:p>
          <a:p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s-E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Demo sobre VS </a:t>
            </a:r>
            <a:r>
              <a:rPr lang="es-ES" sz="900" b="1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profile</a:t>
            </a:r>
            <a:r>
              <a:rPr lang="es-E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y </a:t>
            </a:r>
            <a:r>
              <a:rPr lang="es-ES" sz="900" b="1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Dapper</a:t>
            </a:r>
            <a:r>
              <a:rPr lang="es-E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con TVP</a:t>
            </a:r>
            <a:endParaRPr lang="es-E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Ahora enseñemos lo que pasa con el test unitario</a:t>
            </a:r>
          </a:p>
          <a:p>
            <a:pPr lvl="2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Lanzar el test unitario en modo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Profiling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para enseñar el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profile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VS</a:t>
            </a:r>
          </a:p>
          <a:p>
            <a:pPr lvl="2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Lanzar con y sin optimización de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Dapper</a:t>
            </a:r>
            <a:endParaRPr lang="es-E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s-E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Demo sobre </a:t>
            </a:r>
            <a:r>
              <a:rPr lang="es-ES" sz="900" b="1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List</a:t>
            </a:r>
            <a:r>
              <a:rPr lang="es-E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vs </a:t>
            </a:r>
            <a:r>
              <a:rPr lang="es-ES" sz="900" b="1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Dictionary</a:t>
            </a:r>
            <a:endParaRPr lang="es-E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Abrir ANTS de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RedGate</a:t>
            </a:r>
            <a:endParaRPr lang="es-E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2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Acordarse de activar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maxima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captura y JIT</a:t>
            </a: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Lanzar app</a:t>
            </a: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Lanzar "Buscar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postprocesado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"</a:t>
            </a: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Enseñar qué diferencia hay entre primera y sucesivas capturas</a:t>
            </a: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Mostrar qué hacer para lanzar una petición indexada</a:t>
            </a:r>
          </a:p>
          <a:p>
            <a:pPr lvl="1" fontAlgn="ctr"/>
            <a:r>
              <a:rPr lang="en-U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Lanzar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ahora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"Test Querying results in memory" </a:t>
            </a:r>
            <a:endParaRPr lang="es-E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1" fontAlgn="ctr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Analizar los resultados con ANTS para que quede claro la importancia de los diccionarios</a:t>
            </a:r>
          </a:p>
          <a:p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s-E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Procesados masivos en local y escritura en BBDD</a:t>
            </a:r>
            <a:endParaRPr lang="es-E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0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Lanzar inserción fila a fila</a:t>
            </a:r>
          </a:p>
          <a:p>
            <a:pPr lvl="0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Lanzar inserción con TVP y ver tiempos</a:t>
            </a:r>
          </a:p>
          <a:p>
            <a:pPr lvl="0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Lanzar inserción con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BulkInsert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y </a:t>
            </a:r>
            <a:r>
              <a:rPr lang="es-E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concurrentdictionary</a:t>
            </a:r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y ver tiempos</a:t>
            </a:r>
          </a:p>
          <a:p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s-E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Demo </a:t>
            </a:r>
            <a:r>
              <a:rPr lang="es-ES" sz="900" b="1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profiling</a:t>
            </a:r>
            <a:r>
              <a:rPr lang="es-E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funciones escalares</a:t>
            </a:r>
            <a:endParaRPr lang="es-E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lvl="0"/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 sobra tiempo…</a:t>
            </a:r>
          </a:p>
          <a:p>
            <a:r>
              <a:rPr lang="es-E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  <a:endParaRPr lang="es-E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2/23/2016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0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Después de 18 meses de duro trabajo, la aplicación no escala…¿qué hacemos?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Dependerá de la versión de EF en la que estés, te tocará arremangarte bien las manos </a:t>
            </a:r>
            <a:endParaRPr lang="es-ES" dirty="0" smtClean="0">
              <a:sym typeface="Wingdings" panose="05000000000000000000" pitchFamily="2" charset="2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2/23/2016 1:01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38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Cada caso es un mundo, pero utilizando procedimientos</a:t>
            </a:r>
            <a:r>
              <a:rPr lang="es-ES" baseline="0" dirty="0" smtClean="0"/>
              <a:t> almacenados con parámetros de tabla, podemos disminuir los round-</a:t>
            </a:r>
            <a:r>
              <a:rPr lang="es-ES" baseline="0" dirty="0" err="1" smtClean="0"/>
              <a:t>trip</a:t>
            </a:r>
            <a:r>
              <a:rPr lang="es-ES" baseline="0" dirty="0" smtClean="0"/>
              <a:t> al servidor, cosa que se notará bastante.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 smtClean="0"/>
              <a:t>En las imágenes anteriores: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 smtClean="0"/>
              <a:t>-Tablas azules, mediciones con SQL </a:t>
            </a:r>
            <a:r>
              <a:rPr lang="es-ES" baseline="0" dirty="0" err="1" smtClean="0"/>
              <a:t>Profiler</a:t>
            </a:r>
            <a:r>
              <a:rPr lang="es-ES" baseline="0" dirty="0" smtClean="0"/>
              <a:t> en SQL Server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 smtClean="0"/>
              <a:t>-Tablas Rojas, mediciones con ANTS (</a:t>
            </a:r>
            <a:r>
              <a:rPr lang="es-ES" baseline="0" dirty="0" err="1" smtClean="0"/>
              <a:t>Redgate</a:t>
            </a:r>
            <a:r>
              <a:rPr lang="es-ES" baseline="0" dirty="0" smtClean="0"/>
              <a:t>) del coste en tiempo </a:t>
            </a:r>
            <a:r>
              <a:rPr lang="es-ES" baseline="0" dirty="0" err="1" smtClean="0"/>
              <a:t>.net</a:t>
            </a:r>
            <a:r>
              <a:rPr lang="es-ES" baseline="0" dirty="0" smtClean="0"/>
              <a:t> en </a:t>
            </a:r>
            <a:r>
              <a:rPr lang="es-ES" baseline="0" dirty="0" err="1" smtClean="0"/>
              <a:t>backend</a:t>
            </a:r>
            <a:r>
              <a:rPr lang="es-ES" baseline="0" dirty="0" smtClean="0"/>
              <a:t> de frontal (ejecutando sobre A3 en </a:t>
            </a:r>
            <a:r>
              <a:rPr lang="es-ES" baseline="0" dirty="0" err="1" smtClean="0"/>
              <a:t>azure</a:t>
            </a:r>
            <a:r>
              <a:rPr lang="es-ES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 smtClean="0"/>
              <a:t>Lo que se ve es cómo en la parte de arriba, se gastan 22s de </a:t>
            </a:r>
            <a:r>
              <a:rPr lang="es-ES" baseline="0" dirty="0" err="1" smtClean="0"/>
              <a:t>backend</a:t>
            </a:r>
            <a:r>
              <a:rPr lang="es-ES" baseline="0" dirty="0" smtClean="0"/>
              <a:t> lanzando 1112 peticiones a BBDD.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 smtClean="0"/>
              <a:t>Abajo se ve cómo se han reducido las peticiones a BBDD a tan solo 278 (se puede ver como en BBDD los tiempos, lecturas y CPU son idénticos, solo que menos peticiones (parámetros de tabla), </a:t>
            </a:r>
            <a:r>
              <a:rPr lang="es-ES" b="1" baseline="0" dirty="0" smtClean="0"/>
              <a:t>lo que ha reducido el coste temporal en </a:t>
            </a:r>
            <a:r>
              <a:rPr lang="es-ES" b="1" baseline="0" dirty="0" err="1" smtClean="0"/>
              <a:t>backend</a:t>
            </a:r>
            <a:r>
              <a:rPr lang="es-ES" b="1" baseline="0" dirty="0" smtClean="0"/>
              <a:t> a tan solo 0.5s</a:t>
            </a: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2/23/2016 1:01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99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8939879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DOTNETT6S4" TargetMode="External"/><Relationship Id="rId2" Type="http://schemas.openxmlformats.org/officeDocument/2006/relationships/hyperlink" Target="mailto:ecatala@solidq.com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ecatala@solidq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lidq.com/" TargetMode="External"/><Relationship Id="rId7" Type="http://schemas.openxmlformats.org/officeDocument/2006/relationships/image" Target="../media/image23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enriquecatala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gustan tanto los </a:t>
            </a:r>
            <a:r>
              <a:rPr lang="es-ES" dirty="0" err="1"/>
              <a:t>ORMs</a:t>
            </a:r>
            <a:r>
              <a:rPr lang="es-ES" dirty="0"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3112" y="1668463"/>
            <a:ext cx="3724531" cy="1676399"/>
          </a:xfrm>
        </p:spPr>
        <p:txBody>
          <a:bodyPr/>
          <a:lstStyle/>
          <a:p>
            <a:r>
              <a:rPr lang="es-ES" dirty="0"/>
              <a:t>No es necesario “pensar</a:t>
            </a:r>
            <a:r>
              <a:rPr lang="es-ES" dirty="0" smtClean="0"/>
              <a:t>”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242" y="1668463"/>
            <a:ext cx="5152131" cy="24189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007" y="2278062"/>
            <a:ext cx="4638603" cy="4495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2515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Profiling</a:t>
            </a:r>
            <a:r>
              <a:rPr lang="es-ES" dirty="0"/>
              <a:t> sencillo de una aplicación</a:t>
            </a:r>
          </a:p>
          <a:p>
            <a:r>
              <a:rPr lang="es-ES" dirty="0"/>
              <a:t>Añadiendo </a:t>
            </a:r>
            <a:r>
              <a:rPr lang="es-ES" dirty="0" smtClean="0"/>
              <a:t>intercepción</a:t>
            </a:r>
            <a:endParaRPr lang="es-E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8" t="-27488" r="60605" b="-34421"/>
          <a:stretch/>
        </p:blipFill>
        <p:spPr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DEMO 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777256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738664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Entity</a:t>
            </a:r>
            <a:r>
              <a:rPr lang="es-ES" dirty="0"/>
              <a:t> </a:t>
            </a:r>
            <a:r>
              <a:rPr lang="es-ES" dirty="0" smtClean="0"/>
              <a:t>Framework: </a:t>
            </a:r>
            <a:r>
              <a:rPr lang="es-ES" dirty="0" err="1" smtClean="0"/>
              <a:t>Profiling</a:t>
            </a:r>
            <a:r>
              <a:rPr lang="es-ES" dirty="0" smtClean="0"/>
              <a:t> serio</a:t>
            </a:r>
            <a:endParaRPr lang="es-E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383962"/>
              </p:ext>
            </p:extLst>
          </p:nvPr>
        </p:nvGraphicFramePr>
        <p:xfrm>
          <a:off x="426244" y="2125662"/>
          <a:ext cx="11506199" cy="371975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323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0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554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</a:rPr>
                        <a:t>Librería</a:t>
                      </a:r>
                      <a:endParaRPr lang="es-ES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82" marR="47382" marT="47382" marB="47382">
                    <a:solidFill>
                      <a:srgbClr val="6721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</a:rPr>
                        <a:t>Método</a:t>
                      </a:r>
                      <a:endParaRPr lang="es-ES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82" marR="47382" marT="47382" marB="47382">
                    <a:solidFill>
                      <a:srgbClr val="6721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bg1"/>
                          </a:solidFill>
                          <a:effectLst/>
                        </a:rPr>
                        <a:t>¿Qué hace?</a:t>
                      </a:r>
                      <a:endParaRPr lang="es-ES" sz="2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82" marR="47382" marT="47382" marB="47382">
                    <a:solidFill>
                      <a:srgbClr val="6721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818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 dirty="0" err="1" smtClean="0">
                          <a:solidFill>
                            <a:schemeClr val="bg1"/>
                          </a:solidFill>
                          <a:effectLst/>
                        </a:rPr>
                        <a:t>Query.PlanCompiler.PlanCompiler</a:t>
                      </a:r>
                      <a:endParaRPr lang="es-ES" sz="1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82" marR="47382" marT="47382" marB="47382">
                    <a:solidFill>
                      <a:srgbClr val="6721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 smtClean="0">
                          <a:effectLst/>
                        </a:rPr>
                        <a:t>Compile(</a:t>
                      </a:r>
                      <a:r>
                        <a:rPr lang="es-ES" sz="1600" dirty="0" err="1" smtClean="0">
                          <a:effectLst/>
                        </a:rPr>
                        <a:t>cqt.DbCommandTree</a:t>
                      </a:r>
                      <a:r>
                        <a:rPr lang="es-ES" sz="1600" dirty="0" smtClean="0">
                          <a:effectLst/>
                        </a:rPr>
                        <a:t> </a:t>
                      </a:r>
                      <a:r>
                        <a:rPr lang="es-ES" sz="1600" dirty="0" err="1" smtClean="0">
                          <a:effectLst/>
                        </a:rPr>
                        <a:t>ctree</a:t>
                      </a:r>
                      <a:r>
                        <a:rPr lang="es-ES" sz="1600" dirty="0" smtClean="0">
                          <a:effectLst/>
                        </a:rPr>
                        <a:t>, …….)</a:t>
                      </a:r>
                      <a:endParaRPr lang="es-E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82" marR="47382" marT="47382" marB="47382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 smtClean="0">
                          <a:effectLst/>
                        </a:rPr>
                        <a:t>Compila </a:t>
                      </a:r>
                      <a:r>
                        <a:rPr lang="es-ES" sz="1600" dirty="0" err="1">
                          <a:effectLst/>
                        </a:rPr>
                        <a:t>query</a:t>
                      </a:r>
                      <a:r>
                        <a:rPr lang="es-ES" sz="1600" dirty="0">
                          <a:effectLst/>
                        </a:rPr>
                        <a:t> hacia SQL Server. Coste de compilación. Aquí generalmente es donde debemos poner esfuerzos en optimizar </a:t>
                      </a:r>
                      <a:r>
                        <a:rPr lang="es-ES" sz="1600" dirty="0" err="1">
                          <a:effectLst/>
                        </a:rPr>
                        <a:t>linq</a:t>
                      </a:r>
                      <a:endParaRPr lang="es-E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82" marR="47382" marT="47382" marB="4738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97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 dirty="0" err="1" smtClean="0">
                          <a:solidFill>
                            <a:schemeClr val="bg1"/>
                          </a:solidFill>
                          <a:effectLst/>
                        </a:rPr>
                        <a:t>Objects.Elinq.CompiledELinqQueryState</a:t>
                      </a:r>
                      <a:endParaRPr lang="es-ES" sz="1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82" marR="47382" marT="47382" marB="47382">
                    <a:solidFill>
                      <a:srgbClr val="6721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 err="1">
                          <a:effectLst/>
                        </a:rPr>
                        <a:t>GetExecutionPlan</a:t>
                      </a:r>
                      <a:r>
                        <a:rPr lang="es-ES" sz="1600" dirty="0">
                          <a:effectLst/>
                        </a:rPr>
                        <a:t>(</a:t>
                      </a:r>
                      <a:r>
                        <a:rPr lang="es-ES" sz="1600" dirty="0" err="1">
                          <a:effectLst/>
                        </a:rPr>
                        <a:t>MergeOption</a:t>
                      </a:r>
                      <a:r>
                        <a:rPr lang="es-ES" sz="1600" dirty="0">
                          <a:effectLst/>
                        </a:rPr>
                        <a:t>? </a:t>
                      </a:r>
                      <a:r>
                        <a:rPr lang="es-ES" sz="1600" dirty="0" err="1">
                          <a:effectLst/>
                        </a:rPr>
                        <a:t>forMergeOption</a:t>
                      </a:r>
                      <a:r>
                        <a:rPr lang="es-ES" sz="1600" dirty="0">
                          <a:effectLst/>
                        </a:rPr>
                        <a:t>)</a:t>
                      </a:r>
                      <a:endParaRPr lang="es-E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82" marR="47382" marT="47382" marB="47382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Obtener plan de ejecución ya compilado previamente</a:t>
                      </a:r>
                      <a:endParaRPr lang="es-E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82" marR="47382" marT="47382" marB="4738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99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 dirty="0" err="1" smtClean="0">
                          <a:solidFill>
                            <a:schemeClr val="bg1"/>
                          </a:solidFill>
                          <a:effectLst/>
                        </a:rPr>
                        <a:t>Objects.Elinq.ELinqQueryState</a:t>
                      </a:r>
                      <a:endParaRPr lang="es-ES" sz="1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82" marR="47382" marT="47382" marB="47382">
                    <a:solidFill>
                      <a:srgbClr val="6721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 err="1">
                          <a:effectLst/>
                        </a:rPr>
                        <a:t>GetExecutionPlan</a:t>
                      </a:r>
                      <a:r>
                        <a:rPr lang="es-ES" sz="1600" dirty="0">
                          <a:effectLst/>
                        </a:rPr>
                        <a:t>(</a:t>
                      </a:r>
                      <a:r>
                        <a:rPr lang="es-ES" sz="1600" dirty="0" err="1">
                          <a:effectLst/>
                        </a:rPr>
                        <a:t>MergeOption</a:t>
                      </a:r>
                      <a:r>
                        <a:rPr lang="es-ES" sz="1600" dirty="0">
                          <a:effectLst/>
                        </a:rPr>
                        <a:t>? </a:t>
                      </a:r>
                      <a:r>
                        <a:rPr lang="es-ES" sz="1600" dirty="0" err="1">
                          <a:effectLst/>
                        </a:rPr>
                        <a:t>forMergeOption</a:t>
                      </a:r>
                      <a:r>
                        <a:rPr lang="es-ES" sz="1600" dirty="0">
                          <a:effectLst/>
                        </a:rPr>
                        <a:t>)</a:t>
                      </a:r>
                      <a:endParaRPr lang="es-E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82" marR="47382" marT="47382" marB="47382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Obtener plan de ejecución todavía no compilado</a:t>
                      </a:r>
                      <a:endParaRPr lang="es-ES" sz="16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82" marR="47382" marT="47382" marB="4738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102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 dirty="0" err="1" smtClean="0">
                          <a:solidFill>
                            <a:schemeClr val="bg1"/>
                          </a:solidFill>
                          <a:effectLst/>
                        </a:rPr>
                        <a:t>Objects.ObjectQuery</a:t>
                      </a: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</a:rPr>
                        <a:t>&lt;T</a:t>
                      </a: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</a:rPr>
                        <a:t>&gt;</a:t>
                      </a:r>
                      <a:endParaRPr lang="es-ES" sz="1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82" marR="47382" marT="47382" marB="47382">
                    <a:solidFill>
                      <a:srgbClr val="6721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 err="1">
                          <a:effectLst/>
                        </a:rPr>
                        <a:t>GetResults</a:t>
                      </a:r>
                      <a:r>
                        <a:rPr lang="es-ES" sz="1600" dirty="0">
                          <a:effectLst/>
                        </a:rPr>
                        <a:t>(</a:t>
                      </a:r>
                      <a:r>
                        <a:rPr lang="es-ES" sz="1600" dirty="0" err="1">
                          <a:effectLst/>
                        </a:rPr>
                        <a:t>MergeOption</a:t>
                      </a:r>
                      <a:r>
                        <a:rPr lang="es-ES" sz="1600" dirty="0">
                          <a:effectLst/>
                        </a:rPr>
                        <a:t>? </a:t>
                      </a:r>
                      <a:r>
                        <a:rPr lang="es-ES" sz="1600" dirty="0" err="1">
                          <a:effectLst/>
                        </a:rPr>
                        <a:t>forMergeOption</a:t>
                      </a:r>
                      <a:r>
                        <a:rPr lang="es-ES" sz="1600" dirty="0">
                          <a:effectLst/>
                        </a:rPr>
                        <a:t>)</a:t>
                      </a:r>
                      <a:endParaRPr lang="es-E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82" marR="47382" marT="47382" marB="47382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 smtClean="0">
                          <a:effectLst/>
                        </a:rPr>
                        <a:t>Obtiene </a:t>
                      </a:r>
                      <a:r>
                        <a:rPr lang="es-ES" sz="1600" dirty="0">
                          <a:effectLst/>
                        </a:rPr>
                        <a:t>datos. Incluye datos </a:t>
                      </a:r>
                      <a:r>
                        <a:rPr lang="es-ES" sz="1600" dirty="0" err="1">
                          <a:effectLst/>
                        </a:rPr>
                        <a:t>GetExecutionPlan</a:t>
                      </a:r>
                      <a:r>
                        <a:rPr lang="es-ES" sz="1600" dirty="0">
                          <a:effectLst/>
                        </a:rPr>
                        <a:t>, Compile y el coste de materializar incluido. Es el coste total</a:t>
                      </a:r>
                      <a:endParaRPr lang="es-ES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82" marR="47382" marT="47382" marB="4738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4596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 smtClean="0"/>
              <a:t>Profiling</a:t>
            </a:r>
            <a:r>
              <a:rPr lang="es-ES" dirty="0" smtClean="0"/>
              <a:t>, </a:t>
            </a:r>
            <a:r>
              <a:rPr lang="es-ES" dirty="0" err="1" smtClean="0"/>
              <a:t>profiling</a:t>
            </a:r>
            <a:r>
              <a:rPr lang="es-ES" dirty="0" smtClean="0"/>
              <a:t>, </a:t>
            </a:r>
            <a:r>
              <a:rPr lang="es-ES" dirty="0" err="1" smtClean="0"/>
              <a:t>profiling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41897" t="568" r="1234" b="-13118"/>
          <a:stretch/>
        </p:blipFill>
        <p:spPr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DEMO 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803039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738664"/>
          </a:xfrm>
        </p:spPr>
        <p:txBody>
          <a:bodyPr/>
          <a:lstStyle/>
          <a:p>
            <a:r>
              <a:rPr lang="es-ES" dirty="0" smtClean="0"/>
              <a:t>Deja rodar tu app un tiempo y mira qué mejorar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Entity</a:t>
            </a:r>
            <a:r>
              <a:rPr lang="es-ES" dirty="0"/>
              <a:t> </a:t>
            </a:r>
            <a:r>
              <a:rPr lang="es-ES" dirty="0" smtClean="0"/>
              <a:t>Framework: </a:t>
            </a:r>
            <a:r>
              <a:rPr lang="es-ES" dirty="0" err="1" smtClean="0"/>
              <a:t>Profiling</a:t>
            </a:r>
            <a:r>
              <a:rPr lang="es-ES" dirty="0" smtClean="0"/>
              <a:t> serio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752" y="2354262"/>
            <a:ext cx="9937391" cy="304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10109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4157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List</a:t>
            </a:r>
            <a:r>
              <a:rPr lang="es-ES" dirty="0"/>
              <a:t>&lt;T&gt;               </a:t>
            </a:r>
            <a:r>
              <a:rPr lang="es-ES" b="1" dirty="0"/>
              <a:t>-&gt;</a:t>
            </a:r>
            <a:r>
              <a:rPr lang="es-ES" dirty="0"/>
              <a:t> </a:t>
            </a:r>
            <a:r>
              <a:rPr lang="es-ES" b="1" dirty="0"/>
              <a:t>O(n)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Dictionary</a:t>
            </a:r>
            <a:r>
              <a:rPr lang="es-ES" dirty="0"/>
              <a:t>&lt;T,U&gt;</a:t>
            </a:r>
            <a:r>
              <a:rPr lang="es-ES" b="1" dirty="0"/>
              <a:t> </a:t>
            </a:r>
            <a:r>
              <a:rPr lang="es-ES" b="1" dirty="0" smtClean="0"/>
              <a:t> -&gt; </a:t>
            </a:r>
            <a:r>
              <a:rPr lang="es-ES" b="1" dirty="0"/>
              <a:t>O(1</a:t>
            </a:r>
            <a:r>
              <a:rPr lang="es-ES" b="1" dirty="0" smtClean="0"/>
              <a:t>)</a:t>
            </a:r>
            <a:endParaRPr lang="es-E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Complejidad </a:t>
            </a:r>
            <a:r>
              <a:rPr lang="es-ES" dirty="0" smtClean="0"/>
              <a:t>algorítmica en la vida real…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2" y="2708052"/>
            <a:ext cx="5772956" cy="2333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580" y="2842579"/>
            <a:ext cx="6715864" cy="1980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5" y="5202028"/>
            <a:ext cx="5525271" cy="1495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569" y="4982638"/>
            <a:ext cx="5591955" cy="1428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352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292662"/>
          </a:xfrm>
        </p:spPr>
        <p:txBody>
          <a:bodyPr/>
          <a:lstStyle/>
          <a:p>
            <a:r>
              <a:rPr lang="es-ES" dirty="0" smtClean="0"/>
              <a:t>Generalmente es preferible hacer menos operaciones a la BBDD con mas conjuntos de filas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Round-</a:t>
            </a:r>
            <a:r>
              <a:rPr lang="es-ES" dirty="0" err="1" smtClean="0"/>
              <a:t>trips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035" y="3372770"/>
            <a:ext cx="5844351" cy="999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44" y="3062975"/>
            <a:ext cx="4377100" cy="663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544" y="5183654"/>
            <a:ext cx="6387335" cy="1028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444" y="4640262"/>
            <a:ext cx="4377100" cy="658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472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Recapitulemos</a:t>
            </a:r>
            <a:endParaRPr lang="es-E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5226233"/>
              </p:ext>
            </p:extLst>
          </p:nvPr>
        </p:nvGraphicFramePr>
        <p:xfrm>
          <a:off x="2195596" y="1516062"/>
          <a:ext cx="8043704" cy="443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288563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3844" y="4569630"/>
            <a:ext cx="7848600" cy="1191844"/>
          </a:xfrm>
        </p:spPr>
        <p:txBody>
          <a:bodyPr/>
          <a:lstStyle/>
          <a:p>
            <a:pPr lvl="0"/>
            <a:r>
              <a:rPr lang="en-US" sz="3200" dirty="0" smtClean="0"/>
              <a:t>Enrique Catalá Bañuls</a:t>
            </a:r>
            <a:endParaRPr lang="en-US" sz="3200" dirty="0"/>
          </a:p>
          <a:p>
            <a:pPr lvl="0"/>
            <a:r>
              <a:rPr lang="en-US" sz="3200" dirty="0" smtClean="0"/>
              <a:t>Mentor SolidQ  (www.solidq.com)</a:t>
            </a:r>
            <a:endParaRPr lang="en-US" sz="3200" dirty="0"/>
          </a:p>
          <a:p>
            <a:pPr lvl="0"/>
            <a:r>
              <a:rPr lang="en-US" sz="3200" dirty="0" smtClean="0">
                <a:hlinkClick r:id="rId2"/>
              </a:rPr>
              <a:t>ecatala@solidq.com</a:t>
            </a:r>
            <a:r>
              <a:rPr lang="en-US" sz="3200" dirty="0" smtClean="0"/>
              <a:t>  | @</a:t>
            </a:r>
            <a:r>
              <a:rPr lang="en-US" sz="3200" dirty="0" err="1" smtClean="0"/>
              <a:t>enriquecatala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>
                <a:hlinkClick r:id="rId3"/>
              </a:rPr>
              <a:t>http</a:t>
            </a:r>
            <a:r>
              <a:rPr lang="es-ES">
                <a:hlinkClick r:id="rId3"/>
              </a:rPr>
              <a:t>://</a:t>
            </a:r>
            <a:r>
              <a:rPr lang="es-ES" smtClean="0">
                <a:hlinkClick r:id="rId3"/>
              </a:rPr>
              <a:t>aka.ms/DOTNETT6S4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-77" b="682"/>
          <a:stretch/>
        </p:blipFill>
        <p:spPr>
          <a:xfrm>
            <a:off x="8108053" y="906462"/>
            <a:ext cx="3523801" cy="3505200"/>
          </a:xfrm>
        </p:spPr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71" y="4210418"/>
            <a:ext cx="7009440" cy="1191844"/>
          </a:xfrm>
        </p:spPr>
        <p:txBody>
          <a:bodyPr/>
          <a:lstStyle/>
          <a:p>
            <a:pPr lvl="0"/>
            <a:r>
              <a:rPr lang="en-US" dirty="0" smtClean="0"/>
              <a:t>Enrique Catalá</a:t>
            </a:r>
            <a:endParaRPr lang="en-US" dirty="0"/>
          </a:p>
          <a:p>
            <a:pPr lvl="0"/>
            <a:r>
              <a:rPr lang="en-US" dirty="0" smtClean="0"/>
              <a:t>Mentor SolidQ (www.solidq.com)</a:t>
            </a:r>
            <a:endParaRPr lang="en-US" dirty="0"/>
          </a:p>
          <a:p>
            <a:pPr lvl="0"/>
            <a:r>
              <a:rPr lang="en-US" dirty="0" smtClean="0">
                <a:hlinkClick r:id="rId2"/>
              </a:rPr>
              <a:t>ecatala@solidq.com</a:t>
            </a:r>
            <a:r>
              <a:rPr lang="en-US" dirty="0" smtClean="0"/>
              <a:t> | @</a:t>
            </a:r>
            <a:r>
              <a:rPr lang="en-US" dirty="0" err="1" smtClean="0"/>
              <a:t>enriquecatala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/>
              <a:t>Como hacer </a:t>
            </a:r>
            <a:r>
              <a:rPr lang="es-ES" b="1" dirty="0" err="1"/>
              <a:t>tuning</a:t>
            </a:r>
            <a:r>
              <a:rPr lang="es-ES" b="1" dirty="0"/>
              <a:t> a capas de acceso a datos en .NET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0" y="1212854"/>
            <a:ext cx="11887199" cy="1431161"/>
          </a:xfrm>
        </p:spPr>
        <p:txBody>
          <a:bodyPr/>
          <a:lstStyle/>
          <a:p>
            <a:pPr marL="457200" indent="-457200" fontAlgn="ctr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s-ES" dirty="0" smtClean="0"/>
              <a:t>Demo time!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6249" y="1212850"/>
            <a:ext cx="7924801" cy="249914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dirty="0"/>
              <a:t>Ingeniero Informático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dirty="0"/>
              <a:t>Microsoft Data </a:t>
            </a:r>
            <a:r>
              <a:rPr lang="es-ES" dirty="0" err="1"/>
              <a:t>Platform</a:t>
            </a:r>
            <a:r>
              <a:rPr lang="es-ES" dirty="0"/>
              <a:t> MVP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dirty="0"/>
              <a:t>Mentor en SolidQ</a:t>
            </a:r>
          </a:p>
          <a:p>
            <a:pPr marL="457200" lvl="1" indent="-457200">
              <a:buFont typeface="Wingdings" panose="05000000000000000000" pitchFamily="2" charset="2"/>
              <a:buChar char="§"/>
            </a:pPr>
            <a:r>
              <a:rPr lang="es-ES" dirty="0"/>
              <a:t>     </a:t>
            </a:r>
            <a:r>
              <a:rPr lang="es-ES" dirty="0" err="1"/>
              <a:t>Tuning</a:t>
            </a:r>
            <a:r>
              <a:rPr lang="es-ES" dirty="0"/>
              <a:t> y alta disponibilidad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Enrique Catalá Bañuls</a:t>
            </a:r>
            <a:endParaRPr lang="es-E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tretch>
            <a:fillRect/>
          </a:stretch>
        </p:blipFill>
        <p:spPr>
          <a:xfrm>
            <a:off x="731991" y="1585051"/>
            <a:ext cx="2742368" cy="3657600"/>
          </a:xfrm>
        </p:spPr>
      </p:pic>
      <p:sp>
        <p:nvSpPr>
          <p:cNvPr id="9" name="Rectangle 8"/>
          <p:cNvSpPr/>
          <p:nvPr/>
        </p:nvSpPr>
        <p:spPr>
          <a:xfrm>
            <a:off x="4230158" y="3878262"/>
            <a:ext cx="30757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" dirty="0">
                <a:solidFill>
                  <a:srgbClr val="67217A"/>
                </a:solidFill>
                <a:latin typeface="Special Elite"/>
                <a:ea typeface="Special Elite"/>
                <a:cs typeface="Special Elite"/>
                <a:sym typeface="Special Elite"/>
              </a:rPr>
              <a:t>ecatala@solidq.com</a:t>
            </a:r>
            <a:br>
              <a:rPr lang="es" dirty="0">
                <a:solidFill>
                  <a:srgbClr val="67217A"/>
                </a:solidFill>
                <a:latin typeface="Special Elite"/>
                <a:ea typeface="Special Elite"/>
                <a:cs typeface="Special Elite"/>
                <a:sym typeface="Special Elite"/>
              </a:rPr>
            </a:br>
            <a:r>
              <a:rPr lang="es" dirty="0" smtClean="0">
                <a:solidFill>
                  <a:srgbClr val="67217A"/>
                </a:solidFill>
                <a:latin typeface="Special Elite"/>
                <a:ea typeface="Special Elite"/>
                <a:cs typeface="Special Elite"/>
                <a:sym typeface="Special Elite"/>
                <a:hlinkClick r:id="rId3"/>
              </a:rPr>
              <a:t>www.solidq.com</a:t>
            </a:r>
            <a:r>
              <a:rPr lang="es" dirty="0" smtClean="0">
                <a:solidFill>
                  <a:srgbClr val="67217A"/>
                </a:solidFill>
                <a:latin typeface="Special Elite"/>
                <a:ea typeface="Special Elite"/>
                <a:cs typeface="Special Elite"/>
                <a:sym typeface="Special Elite"/>
              </a:rPr>
              <a:t> </a:t>
            </a:r>
            <a:r>
              <a:rPr lang="es" dirty="0">
                <a:solidFill>
                  <a:srgbClr val="67217A"/>
                </a:solidFill>
                <a:latin typeface="Special Elite"/>
                <a:ea typeface="Special Elite"/>
                <a:cs typeface="Special Elite"/>
                <a:sym typeface="Special Elite"/>
              </a:rPr>
              <a:t/>
            </a:r>
            <a:br>
              <a:rPr lang="es" dirty="0">
                <a:solidFill>
                  <a:srgbClr val="67217A"/>
                </a:solidFill>
                <a:latin typeface="Special Elite"/>
                <a:ea typeface="Special Elite"/>
                <a:cs typeface="Special Elite"/>
                <a:sym typeface="Special Elite"/>
              </a:rPr>
            </a:br>
            <a:r>
              <a:rPr lang="es" dirty="0">
                <a:solidFill>
                  <a:srgbClr val="67217A"/>
                </a:solidFill>
                <a:latin typeface="Special Elite"/>
                <a:ea typeface="Special Elite"/>
                <a:cs typeface="Special Elite"/>
                <a:sym typeface="Special Elite"/>
              </a:rPr>
              <a:t> </a:t>
            </a:r>
            <a:br>
              <a:rPr lang="es" dirty="0">
                <a:solidFill>
                  <a:srgbClr val="67217A"/>
                </a:solidFill>
                <a:latin typeface="Special Elite"/>
                <a:ea typeface="Special Elite"/>
                <a:cs typeface="Special Elite"/>
                <a:sym typeface="Special Elite"/>
              </a:rPr>
            </a:br>
            <a:r>
              <a:rPr lang="es" dirty="0">
                <a:solidFill>
                  <a:srgbClr val="67217A"/>
                </a:solidFill>
                <a:latin typeface="Special Elite"/>
                <a:ea typeface="Special Elite"/>
                <a:cs typeface="Special Elite"/>
                <a:sym typeface="Special Elite"/>
              </a:rPr>
              <a:t>@enriquecatala </a:t>
            </a:r>
          </a:p>
          <a:p>
            <a:r>
              <a:rPr lang="es" dirty="0">
                <a:solidFill>
                  <a:srgbClr val="67217A"/>
                </a:solidFill>
                <a:latin typeface="Special Elite"/>
                <a:ea typeface="Special Elite"/>
                <a:cs typeface="Special Elite"/>
                <a:sym typeface="Special Elite"/>
              </a:rPr>
              <a:t>enrique@enriquecatala.com </a:t>
            </a:r>
            <a:br>
              <a:rPr lang="es" dirty="0">
                <a:solidFill>
                  <a:srgbClr val="67217A"/>
                </a:solidFill>
                <a:latin typeface="Special Elite"/>
                <a:ea typeface="Special Elite"/>
                <a:cs typeface="Special Elite"/>
                <a:sym typeface="Special Elite"/>
              </a:rPr>
            </a:br>
            <a:r>
              <a:rPr lang="es" dirty="0" smtClean="0">
                <a:solidFill>
                  <a:srgbClr val="67217A"/>
                </a:solidFill>
                <a:latin typeface="Special Elite"/>
                <a:ea typeface="Special Elite"/>
                <a:cs typeface="Special Elite"/>
                <a:sym typeface="Special Elite"/>
                <a:hlinkClick r:id="rId4"/>
              </a:rPr>
              <a:t>www.enriquecatala.com</a:t>
            </a:r>
            <a:r>
              <a:rPr lang="es" dirty="0" smtClean="0">
                <a:solidFill>
                  <a:srgbClr val="67217A"/>
                </a:solidFill>
                <a:latin typeface="Special Elite"/>
                <a:ea typeface="Special Elite"/>
                <a:cs typeface="Special Elite"/>
                <a:sym typeface="Special Elite"/>
              </a:rPr>
              <a:t> </a:t>
            </a:r>
            <a:endParaRPr lang="es-ES" dirty="0">
              <a:solidFill>
                <a:srgbClr val="67217A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823" y="3912836"/>
            <a:ext cx="1695450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823" y="4819684"/>
            <a:ext cx="1798541" cy="7353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244" y="4839169"/>
            <a:ext cx="1323053" cy="6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Capas de acceso a 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escenarios podemos encontrarnos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98232475"/>
              </p:ext>
            </p:extLst>
          </p:nvPr>
        </p:nvGraphicFramePr>
        <p:xfrm>
          <a:off x="2330199" y="1439862"/>
          <a:ext cx="7776863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753110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Patrones de acceso a datos</a:t>
            </a:r>
            <a:endParaRPr lang="es-ES" dirty="0"/>
          </a:p>
        </p:txBody>
      </p:sp>
      <p:graphicFrame>
        <p:nvGraphicFramePr>
          <p:cNvPr id="5" name="Content Placeholder 5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550638928"/>
              </p:ext>
            </p:extLst>
          </p:nvPr>
        </p:nvGraphicFramePr>
        <p:xfrm>
          <a:off x="1970481" y="1231424"/>
          <a:ext cx="8496300" cy="4592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534979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ORMs</a:t>
            </a:r>
            <a:r>
              <a:rPr lang="es-ES" dirty="0" smtClean="0"/>
              <a:t>: ¿Por qué?</a:t>
            </a:r>
            <a:endParaRPr lang="es-E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56832441"/>
              </p:ext>
            </p:extLst>
          </p:nvPr>
        </p:nvGraphicFramePr>
        <p:xfrm>
          <a:off x="2101575" y="1363662"/>
          <a:ext cx="8234112" cy="4792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421401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5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Props1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  <ds:schemaRef ds:uri="ed015050-a57a-4d39-9cd8-b09b64473eb7"/>
    <ds:schemaRef ds:uri="http://purl.org/dc/dcmitype/"/>
    <ds:schemaRef ds:uri="http://schemas.openxmlformats.org/package/2006/metadata/core-properties"/>
    <ds:schemaRef ds:uri="2b2dfeed-2da1-4ef4-b600-f5543001ef98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3070</TotalTime>
  <Words>994</Words>
  <Application>Microsoft Office PowerPoint</Application>
  <PresentationFormat>Custom</PresentationFormat>
  <Paragraphs>233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Segoe UI Semilight</vt:lpstr>
      <vt:lpstr>Special Elite</vt:lpstr>
      <vt:lpstr>Wingdings</vt:lpstr>
      <vt:lpstr>5-30629_Build_Template_WHITE</vt:lpstr>
      <vt:lpstr>PowerPoint Presentation</vt:lpstr>
      <vt:lpstr>Como hacer tuning a capas de acceso a datos en .NET </vt:lpstr>
      <vt:lpstr>PowerPoint Presentation</vt:lpstr>
      <vt:lpstr>Agenda</vt:lpstr>
      <vt:lpstr>Enrique Catalá Bañuls</vt:lpstr>
      <vt:lpstr>Capas de acceso a datos</vt:lpstr>
      <vt:lpstr>Qué escenarios podemos encontrarnos</vt:lpstr>
      <vt:lpstr>Patrones de acceso a datos</vt:lpstr>
      <vt:lpstr>ORMs: ¿Por qué?</vt:lpstr>
      <vt:lpstr>¿Por qué gustan tanto los ORMs?</vt:lpstr>
      <vt:lpstr>DEMO 1</vt:lpstr>
      <vt:lpstr>Entity Framework: Profiling serio</vt:lpstr>
      <vt:lpstr>DEMO 2</vt:lpstr>
      <vt:lpstr>Entity Framework: Profiling serio</vt:lpstr>
      <vt:lpstr>Complejidad algorítmica en la vida real…</vt:lpstr>
      <vt:lpstr>Round-trips</vt:lpstr>
      <vt:lpstr>Recapitulemos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hacer tuning a capas de acceso a datos en .NET </dc:title>
  <dc:subject>Build 2015</dc:subject>
  <dc:creator>Enrique Catalá</dc:creator>
  <cp:keywords>.NET;Database;EntityFramework;SQL Server;Performance;rendimiento;ANTS;profiling;profiler</cp:keywords>
  <dc:description>Template: Mitchell Derrey, Silver Fox Productions
Formatting: 
Audience Type:</dc:description>
  <cp:lastModifiedBy>Enrique Catala</cp:lastModifiedBy>
  <cp:revision>100</cp:revision>
  <dcterms:created xsi:type="dcterms:W3CDTF">2015-04-07T19:39:07Z</dcterms:created>
  <dcterms:modified xsi:type="dcterms:W3CDTF">2016-02-23T12:14:19Z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</Properties>
</file>